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1"/>
  </p:notesMasterIdLst>
  <p:handoutMasterIdLst>
    <p:handoutMasterId r:id="rId22"/>
  </p:handoutMasterIdLst>
  <p:sldIdLst>
    <p:sldId id="258" r:id="rId2"/>
    <p:sldId id="259" r:id="rId3"/>
    <p:sldId id="265" r:id="rId4"/>
    <p:sldId id="264" r:id="rId5"/>
    <p:sldId id="284" r:id="rId6"/>
    <p:sldId id="286" r:id="rId7"/>
    <p:sldId id="285" r:id="rId8"/>
    <p:sldId id="288" r:id="rId9"/>
    <p:sldId id="282" r:id="rId10"/>
    <p:sldId id="295" r:id="rId11"/>
    <p:sldId id="297" r:id="rId12"/>
    <p:sldId id="296" r:id="rId13"/>
    <p:sldId id="291" r:id="rId14"/>
    <p:sldId id="293" r:id="rId15"/>
    <p:sldId id="289" r:id="rId16"/>
    <p:sldId id="299" r:id="rId17"/>
    <p:sldId id="302" r:id="rId18"/>
    <p:sldId id="300" r:id="rId19"/>
    <p:sldId id="301" r:id="rId20"/>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FFFF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31" autoAdjust="0"/>
  </p:normalViewPr>
  <p:slideViewPr>
    <p:cSldViewPr>
      <p:cViewPr varScale="1">
        <p:scale>
          <a:sx n="92" d="100"/>
          <a:sy n="92" d="100"/>
        </p:scale>
        <p:origin x="120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764" y="-10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ata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hyperlink" Target="https://publichealth.ouhsc.edu/Departments/IT-Services" TargetMode="External"/><Relationship Id="rId1" Type="http://schemas.openxmlformats.org/officeDocument/2006/relationships/hyperlink" Target="mailto:COPH-IT@ouhsc.edu" TargetMode="Externa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3.xml.rels><?xml version="1.0" encoding="UTF-8" standalone="yes"?>
<Relationships xmlns="http://schemas.openxmlformats.org/package/2006/relationships"><Relationship Id="rId8" Type="http://schemas.openxmlformats.org/officeDocument/2006/relationships/hyperlink" Target="https://publichealth.ouhsc.edu/Departments/IT-Services" TargetMode="External"/><Relationship Id="rId3" Type="http://schemas.openxmlformats.org/officeDocument/2006/relationships/hyperlink" Target="mailto:COPH-IT@ouhsc.edu" TargetMode="External"/><Relationship Id="rId7" Type="http://schemas.openxmlformats.org/officeDocument/2006/relationships/image" Target="../media/image25.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73BA9D-8643-4D0A-8349-92DB9702E57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7A05BC5C-039F-4723-965D-0463360A657C}">
      <dgm:prSet/>
      <dgm:spPr/>
      <dgm:t>
        <a:bodyPr/>
        <a:lstStyle/>
        <a:p>
          <a:r>
            <a:rPr lang="en-US"/>
            <a:t>Shelley Genzer</a:t>
          </a:r>
        </a:p>
      </dgm:t>
    </dgm:pt>
    <dgm:pt modelId="{96BAAA56-FDB8-4CF5-8DA4-73F2F3F89E96}" type="parTrans" cxnId="{91EB6C4B-BC38-44EF-961D-59A9682C73F7}">
      <dgm:prSet/>
      <dgm:spPr/>
      <dgm:t>
        <a:bodyPr/>
        <a:lstStyle/>
        <a:p>
          <a:endParaRPr lang="en-US"/>
        </a:p>
      </dgm:t>
    </dgm:pt>
    <dgm:pt modelId="{4CC22B5F-36B8-4773-ACFC-1FF219CC7812}" type="sibTrans" cxnId="{91EB6C4B-BC38-44EF-961D-59A9682C73F7}">
      <dgm:prSet/>
      <dgm:spPr/>
      <dgm:t>
        <a:bodyPr/>
        <a:lstStyle/>
        <a:p>
          <a:endParaRPr lang="en-US"/>
        </a:p>
      </dgm:t>
    </dgm:pt>
    <dgm:pt modelId="{D450B637-3D60-47B6-ABD3-A0FD9632328D}">
      <dgm:prSet/>
      <dgm:spPr/>
      <dgm:t>
        <a:bodyPr/>
        <a:lstStyle/>
        <a:p>
          <a:r>
            <a:rPr lang="en-US" i="1"/>
            <a:t>Senior Student Program Coordinator</a:t>
          </a:r>
          <a:endParaRPr lang="en-US"/>
        </a:p>
      </dgm:t>
    </dgm:pt>
    <dgm:pt modelId="{47DC0654-B01D-4EF1-9949-9A7F7C5F8CC3}" type="parTrans" cxnId="{3B184986-A0CA-4F8F-983D-B1FEE9050C82}">
      <dgm:prSet/>
      <dgm:spPr/>
      <dgm:t>
        <a:bodyPr/>
        <a:lstStyle/>
        <a:p>
          <a:endParaRPr lang="en-US"/>
        </a:p>
      </dgm:t>
    </dgm:pt>
    <dgm:pt modelId="{3A74D0DB-1ABC-44D9-B810-DA8A5ABDE96A}" type="sibTrans" cxnId="{3B184986-A0CA-4F8F-983D-B1FEE9050C82}">
      <dgm:prSet/>
      <dgm:spPr/>
      <dgm:t>
        <a:bodyPr/>
        <a:lstStyle/>
        <a:p>
          <a:endParaRPr lang="en-US"/>
        </a:p>
      </dgm:t>
    </dgm:pt>
    <dgm:pt modelId="{23C9424D-7013-400B-98A7-544B3BEB40D0}">
      <dgm:prSet/>
      <dgm:spPr/>
      <dgm:t>
        <a:bodyPr/>
        <a:lstStyle/>
        <a:p>
          <a:r>
            <a:rPr lang="en-US"/>
            <a:t>Paije Fauser</a:t>
          </a:r>
        </a:p>
      </dgm:t>
    </dgm:pt>
    <dgm:pt modelId="{8DE19A8F-5E13-4218-9554-29ED90AFE7A1}" type="parTrans" cxnId="{03EEFFFE-919F-4F13-9BE0-DD64F582BF15}">
      <dgm:prSet/>
      <dgm:spPr/>
      <dgm:t>
        <a:bodyPr/>
        <a:lstStyle/>
        <a:p>
          <a:endParaRPr lang="en-US"/>
        </a:p>
      </dgm:t>
    </dgm:pt>
    <dgm:pt modelId="{651EA726-298A-48C0-8459-864104FC84AB}" type="sibTrans" cxnId="{03EEFFFE-919F-4F13-9BE0-DD64F582BF15}">
      <dgm:prSet/>
      <dgm:spPr/>
      <dgm:t>
        <a:bodyPr/>
        <a:lstStyle/>
        <a:p>
          <a:endParaRPr lang="en-US"/>
        </a:p>
      </dgm:t>
    </dgm:pt>
    <dgm:pt modelId="{AFF75D8A-AB64-483E-875D-8DE562211B6F}">
      <dgm:prSet/>
      <dgm:spPr/>
      <dgm:t>
        <a:bodyPr/>
        <a:lstStyle/>
        <a:p>
          <a:r>
            <a:rPr lang="en-US" i="1" dirty="0"/>
            <a:t>Admissions and Recruitment Manager</a:t>
          </a:r>
          <a:endParaRPr lang="en-US" dirty="0"/>
        </a:p>
      </dgm:t>
    </dgm:pt>
    <dgm:pt modelId="{A1386281-4BFD-41E5-8E33-C39283E24661}" type="parTrans" cxnId="{D80F21FB-3F47-45B6-8390-83E6F9662EDB}">
      <dgm:prSet/>
      <dgm:spPr/>
      <dgm:t>
        <a:bodyPr/>
        <a:lstStyle/>
        <a:p>
          <a:endParaRPr lang="en-US"/>
        </a:p>
      </dgm:t>
    </dgm:pt>
    <dgm:pt modelId="{CFED0F52-0677-478E-819E-FA635952B3DD}" type="sibTrans" cxnId="{D80F21FB-3F47-45B6-8390-83E6F9662EDB}">
      <dgm:prSet/>
      <dgm:spPr/>
      <dgm:t>
        <a:bodyPr/>
        <a:lstStyle/>
        <a:p>
          <a:endParaRPr lang="en-US"/>
        </a:p>
      </dgm:t>
    </dgm:pt>
    <dgm:pt modelId="{F20D296E-ACDA-4681-B1FE-3B8ADAC98911}">
      <dgm:prSet/>
      <dgm:spPr/>
      <dgm:t>
        <a:bodyPr/>
        <a:lstStyle/>
        <a:p>
          <a:r>
            <a:rPr lang="en-US" dirty="0"/>
            <a:t>Joey Geresi</a:t>
          </a:r>
        </a:p>
      </dgm:t>
    </dgm:pt>
    <dgm:pt modelId="{D6F7AA52-FA2F-446F-8A81-1404C02AB447}" type="parTrans" cxnId="{21DC9444-E59C-425C-BAF7-4440094BC7B6}">
      <dgm:prSet/>
      <dgm:spPr/>
      <dgm:t>
        <a:bodyPr/>
        <a:lstStyle/>
        <a:p>
          <a:endParaRPr lang="en-US"/>
        </a:p>
      </dgm:t>
    </dgm:pt>
    <dgm:pt modelId="{32E53C22-C129-4272-A739-28110E9DB281}" type="sibTrans" cxnId="{21DC9444-E59C-425C-BAF7-4440094BC7B6}">
      <dgm:prSet/>
      <dgm:spPr/>
      <dgm:t>
        <a:bodyPr/>
        <a:lstStyle/>
        <a:p>
          <a:endParaRPr lang="en-US"/>
        </a:p>
      </dgm:t>
    </dgm:pt>
    <dgm:pt modelId="{55408094-3BB2-4012-A48D-0F4EA4EDD6AD}">
      <dgm:prSet/>
      <dgm:spPr/>
      <dgm:t>
        <a:bodyPr/>
        <a:lstStyle/>
        <a:p>
          <a:r>
            <a:rPr lang="en-US" i="1" dirty="0"/>
            <a:t>Assistant Dean for Student Services</a:t>
          </a:r>
          <a:endParaRPr lang="en-US" dirty="0"/>
        </a:p>
      </dgm:t>
    </dgm:pt>
    <dgm:pt modelId="{EA596C44-B954-470F-849F-1CCF03850DBF}" type="parTrans" cxnId="{270275B0-383A-4965-BB16-C1B524FC47DA}">
      <dgm:prSet/>
      <dgm:spPr/>
      <dgm:t>
        <a:bodyPr/>
        <a:lstStyle/>
        <a:p>
          <a:endParaRPr lang="en-US"/>
        </a:p>
      </dgm:t>
    </dgm:pt>
    <dgm:pt modelId="{F4FDDED3-328F-4EEA-9521-180DCCB33BA1}" type="sibTrans" cxnId="{270275B0-383A-4965-BB16-C1B524FC47DA}">
      <dgm:prSet/>
      <dgm:spPr/>
      <dgm:t>
        <a:bodyPr/>
        <a:lstStyle/>
        <a:p>
          <a:endParaRPr lang="en-US"/>
        </a:p>
      </dgm:t>
    </dgm:pt>
    <dgm:pt modelId="{B2C8F423-6F62-4A9E-80AA-C851779DD6C9}">
      <dgm:prSet/>
      <dgm:spPr/>
      <dgm:t>
        <a:bodyPr/>
        <a:lstStyle/>
        <a:p>
          <a:r>
            <a:rPr lang="en-US" dirty="0"/>
            <a:t>Chad Hobbs</a:t>
          </a:r>
        </a:p>
      </dgm:t>
    </dgm:pt>
    <dgm:pt modelId="{5C35584F-713C-4557-B7D9-8DD49437AE0A}" type="parTrans" cxnId="{B3015E7A-6D6D-4FF2-A17E-A35C95329CE1}">
      <dgm:prSet/>
      <dgm:spPr/>
      <dgm:t>
        <a:bodyPr/>
        <a:lstStyle/>
        <a:p>
          <a:endParaRPr lang="en-US"/>
        </a:p>
      </dgm:t>
    </dgm:pt>
    <dgm:pt modelId="{E5D356AA-B619-44CB-A850-F493E4EF3422}" type="sibTrans" cxnId="{B3015E7A-6D6D-4FF2-A17E-A35C95329CE1}">
      <dgm:prSet/>
      <dgm:spPr/>
      <dgm:t>
        <a:bodyPr/>
        <a:lstStyle/>
        <a:p>
          <a:endParaRPr lang="en-US"/>
        </a:p>
      </dgm:t>
    </dgm:pt>
    <dgm:pt modelId="{F75471D9-2337-4AA5-8632-FE652543F0B7}">
      <dgm:prSet/>
      <dgm:spPr/>
      <dgm:t>
        <a:bodyPr/>
        <a:lstStyle/>
        <a:p>
          <a:r>
            <a:rPr lang="en-US" i="1" dirty="0"/>
            <a:t>Student Recruiter and Career Development Coordinator</a:t>
          </a:r>
        </a:p>
      </dgm:t>
    </dgm:pt>
    <dgm:pt modelId="{726E4D70-DAE9-4DCD-AFE0-17139B18C93B}" type="parTrans" cxnId="{DC694883-48EE-4F8E-8A84-582E1B3C5981}">
      <dgm:prSet/>
      <dgm:spPr/>
      <dgm:t>
        <a:bodyPr/>
        <a:lstStyle/>
        <a:p>
          <a:endParaRPr lang="en-US"/>
        </a:p>
      </dgm:t>
    </dgm:pt>
    <dgm:pt modelId="{038CDA18-144E-474E-B55E-771236416EBD}" type="sibTrans" cxnId="{DC694883-48EE-4F8E-8A84-582E1B3C5981}">
      <dgm:prSet/>
      <dgm:spPr/>
      <dgm:t>
        <a:bodyPr/>
        <a:lstStyle/>
        <a:p>
          <a:endParaRPr lang="en-US"/>
        </a:p>
      </dgm:t>
    </dgm:pt>
    <dgm:pt modelId="{F1CBFDB4-80AF-466C-A1C9-3307727EA2D7}" type="pres">
      <dgm:prSet presAssocID="{5273BA9D-8643-4D0A-8349-92DB9702E579}" presName="linear" presStyleCnt="0">
        <dgm:presLayoutVars>
          <dgm:animLvl val="lvl"/>
          <dgm:resizeHandles val="exact"/>
        </dgm:presLayoutVars>
      </dgm:prSet>
      <dgm:spPr/>
    </dgm:pt>
    <dgm:pt modelId="{6FCA2FE2-DD51-46DE-B1ED-1C93A9BB1D24}" type="pres">
      <dgm:prSet presAssocID="{7A05BC5C-039F-4723-965D-0463360A657C}" presName="parentText" presStyleLbl="node1" presStyleIdx="0" presStyleCnt="4">
        <dgm:presLayoutVars>
          <dgm:chMax val="0"/>
          <dgm:bulletEnabled val="1"/>
        </dgm:presLayoutVars>
      </dgm:prSet>
      <dgm:spPr/>
    </dgm:pt>
    <dgm:pt modelId="{45373793-8BEF-4B68-89D4-EC577E44FC14}" type="pres">
      <dgm:prSet presAssocID="{7A05BC5C-039F-4723-965D-0463360A657C}" presName="childText" presStyleLbl="revTx" presStyleIdx="0" presStyleCnt="4">
        <dgm:presLayoutVars>
          <dgm:bulletEnabled val="1"/>
        </dgm:presLayoutVars>
      </dgm:prSet>
      <dgm:spPr/>
    </dgm:pt>
    <dgm:pt modelId="{C0482F32-025E-4C57-86B0-28B17E824604}" type="pres">
      <dgm:prSet presAssocID="{23C9424D-7013-400B-98A7-544B3BEB40D0}" presName="parentText" presStyleLbl="node1" presStyleIdx="1" presStyleCnt="4">
        <dgm:presLayoutVars>
          <dgm:chMax val="0"/>
          <dgm:bulletEnabled val="1"/>
        </dgm:presLayoutVars>
      </dgm:prSet>
      <dgm:spPr/>
    </dgm:pt>
    <dgm:pt modelId="{16206C5B-1F89-4528-A2AE-10BE36224729}" type="pres">
      <dgm:prSet presAssocID="{23C9424D-7013-400B-98A7-544B3BEB40D0}" presName="childText" presStyleLbl="revTx" presStyleIdx="1" presStyleCnt="4">
        <dgm:presLayoutVars>
          <dgm:bulletEnabled val="1"/>
        </dgm:presLayoutVars>
      </dgm:prSet>
      <dgm:spPr/>
    </dgm:pt>
    <dgm:pt modelId="{D5545595-36B9-41E9-B94F-8853D9C99399}" type="pres">
      <dgm:prSet presAssocID="{B2C8F423-6F62-4A9E-80AA-C851779DD6C9}" presName="parentText" presStyleLbl="node1" presStyleIdx="2" presStyleCnt="4">
        <dgm:presLayoutVars>
          <dgm:chMax val="0"/>
          <dgm:bulletEnabled val="1"/>
        </dgm:presLayoutVars>
      </dgm:prSet>
      <dgm:spPr/>
    </dgm:pt>
    <dgm:pt modelId="{8ECF044D-0B45-4813-84D2-E7A3422B2228}" type="pres">
      <dgm:prSet presAssocID="{B2C8F423-6F62-4A9E-80AA-C851779DD6C9}" presName="childText" presStyleLbl="revTx" presStyleIdx="2" presStyleCnt="4">
        <dgm:presLayoutVars>
          <dgm:bulletEnabled val="1"/>
        </dgm:presLayoutVars>
      </dgm:prSet>
      <dgm:spPr/>
    </dgm:pt>
    <dgm:pt modelId="{F24234FA-A5FE-4F39-9CB6-4BB62D16FE84}" type="pres">
      <dgm:prSet presAssocID="{F20D296E-ACDA-4681-B1FE-3B8ADAC98911}" presName="parentText" presStyleLbl="node1" presStyleIdx="3" presStyleCnt="4">
        <dgm:presLayoutVars>
          <dgm:chMax val="0"/>
          <dgm:bulletEnabled val="1"/>
        </dgm:presLayoutVars>
      </dgm:prSet>
      <dgm:spPr/>
    </dgm:pt>
    <dgm:pt modelId="{6A025C90-25F8-4B2E-B6AB-509B7FAAAB01}" type="pres">
      <dgm:prSet presAssocID="{F20D296E-ACDA-4681-B1FE-3B8ADAC98911}" presName="childText" presStyleLbl="revTx" presStyleIdx="3" presStyleCnt="4">
        <dgm:presLayoutVars>
          <dgm:bulletEnabled val="1"/>
        </dgm:presLayoutVars>
      </dgm:prSet>
      <dgm:spPr/>
    </dgm:pt>
  </dgm:ptLst>
  <dgm:cxnLst>
    <dgm:cxn modelId="{63E5E73B-066A-4208-B3F6-F95492A9D84E}" type="presOf" srcId="{D450B637-3D60-47B6-ABD3-A0FD9632328D}" destId="{45373793-8BEF-4B68-89D4-EC577E44FC14}" srcOrd="0" destOrd="0" presId="urn:microsoft.com/office/officeart/2005/8/layout/vList2"/>
    <dgm:cxn modelId="{21DC9444-E59C-425C-BAF7-4440094BC7B6}" srcId="{5273BA9D-8643-4D0A-8349-92DB9702E579}" destId="{F20D296E-ACDA-4681-B1FE-3B8ADAC98911}" srcOrd="3" destOrd="0" parTransId="{D6F7AA52-FA2F-446F-8A81-1404C02AB447}" sibTransId="{32E53C22-C129-4272-A739-28110E9DB281}"/>
    <dgm:cxn modelId="{91EB6C4B-BC38-44EF-961D-59A9682C73F7}" srcId="{5273BA9D-8643-4D0A-8349-92DB9702E579}" destId="{7A05BC5C-039F-4723-965D-0463360A657C}" srcOrd="0" destOrd="0" parTransId="{96BAAA56-FDB8-4CF5-8DA4-73F2F3F89E96}" sibTransId="{4CC22B5F-36B8-4773-ACFC-1FF219CC7812}"/>
    <dgm:cxn modelId="{B3015E7A-6D6D-4FF2-A17E-A35C95329CE1}" srcId="{5273BA9D-8643-4D0A-8349-92DB9702E579}" destId="{B2C8F423-6F62-4A9E-80AA-C851779DD6C9}" srcOrd="2" destOrd="0" parTransId="{5C35584F-713C-4557-B7D9-8DD49437AE0A}" sibTransId="{E5D356AA-B619-44CB-A850-F493E4EF3422}"/>
    <dgm:cxn modelId="{DC694883-48EE-4F8E-8A84-582E1B3C5981}" srcId="{B2C8F423-6F62-4A9E-80AA-C851779DD6C9}" destId="{F75471D9-2337-4AA5-8632-FE652543F0B7}" srcOrd="0" destOrd="0" parTransId="{726E4D70-DAE9-4DCD-AFE0-17139B18C93B}" sibTransId="{038CDA18-144E-474E-B55E-771236416EBD}"/>
    <dgm:cxn modelId="{38066685-B8D7-4E69-8157-81723753A35B}" type="presOf" srcId="{AFF75D8A-AB64-483E-875D-8DE562211B6F}" destId="{16206C5B-1F89-4528-A2AE-10BE36224729}" srcOrd="0" destOrd="0" presId="urn:microsoft.com/office/officeart/2005/8/layout/vList2"/>
    <dgm:cxn modelId="{98C79385-B0A6-49BD-AB07-E6797A6B1ED1}" type="presOf" srcId="{F75471D9-2337-4AA5-8632-FE652543F0B7}" destId="{8ECF044D-0B45-4813-84D2-E7A3422B2228}" srcOrd="0" destOrd="0" presId="urn:microsoft.com/office/officeart/2005/8/layout/vList2"/>
    <dgm:cxn modelId="{3B184986-A0CA-4F8F-983D-B1FEE9050C82}" srcId="{7A05BC5C-039F-4723-965D-0463360A657C}" destId="{D450B637-3D60-47B6-ABD3-A0FD9632328D}" srcOrd="0" destOrd="0" parTransId="{47DC0654-B01D-4EF1-9949-9A7F7C5F8CC3}" sibTransId="{3A74D0DB-1ABC-44D9-B810-DA8A5ABDE96A}"/>
    <dgm:cxn modelId="{F4246AA7-B8D2-4C2F-BD32-F8BB861C2BB5}" type="presOf" srcId="{23C9424D-7013-400B-98A7-544B3BEB40D0}" destId="{C0482F32-025E-4C57-86B0-28B17E824604}" srcOrd="0" destOrd="0" presId="urn:microsoft.com/office/officeart/2005/8/layout/vList2"/>
    <dgm:cxn modelId="{270275B0-383A-4965-BB16-C1B524FC47DA}" srcId="{F20D296E-ACDA-4681-B1FE-3B8ADAC98911}" destId="{55408094-3BB2-4012-A48D-0F4EA4EDD6AD}" srcOrd="0" destOrd="0" parTransId="{EA596C44-B954-470F-849F-1CCF03850DBF}" sibTransId="{F4FDDED3-328F-4EEA-9521-180DCCB33BA1}"/>
    <dgm:cxn modelId="{8EABF3C8-0D2F-436F-8982-9492F822590C}" type="presOf" srcId="{B2C8F423-6F62-4A9E-80AA-C851779DD6C9}" destId="{D5545595-36B9-41E9-B94F-8853D9C99399}" srcOrd="0" destOrd="0" presId="urn:microsoft.com/office/officeart/2005/8/layout/vList2"/>
    <dgm:cxn modelId="{24E2ECDA-D32F-4B33-AAC5-195BD6BE31FD}" type="presOf" srcId="{55408094-3BB2-4012-A48D-0F4EA4EDD6AD}" destId="{6A025C90-25F8-4B2E-B6AB-509B7FAAAB01}" srcOrd="0" destOrd="0" presId="urn:microsoft.com/office/officeart/2005/8/layout/vList2"/>
    <dgm:cxn modelId="{0987CCED-5589-41E1-A37C-23945C88C089}" type="presOf" srcId="{5273BA9D-8643-4D0A-8349-92DB9702E579}" destId="{F1CBFDB4-80AF-466C-A1C9-3307727EA2D7}" srcOrd="0" destOrd="0" presId="urn:microsoft.com/office/officeart/2005/8/layout/vList2"/>
    <dgm:cxn modelId="{266876F2-49FF-4D7B-81D9-24F21C90BE87}" type="presOf" srcId="{F20D296E-ACDA-4681-B1FE-3B8ADAC98911}" destId="{F24234FA-A5FE-4F39-9CB6-4BB62D16FE84}" srcOrd="0" destOrd="0" presId="urn:microsoft.com/office/officeart/2005/8/layout/vList2"/>
    <dgm:cxn modelId="{3EDA76F4-C91F-417D-9C03-3CF8E8CC1F5B}" type="presOf" srcId="{7A05BC5C-039F-4723-965D-0463360A657C}" destId="{6FCA2FE2-DD51-46DE-B1ED-1C93A9BB1D24}" srcOrd="0" destOrd="0" presId="urn:microsoft.com/office/officeart/2005/8/layout/vList2"/>
    <dgm:cxn modelId="{D80F21FB-3F47-45B6-8390-83E6F9662EDB}" srcId="{23C9424D-7013-400B-98A7-544B3BEB40D0}" destId="{AFF75D8A-AB64-483E-875D-8DE562211B6F}" srcOrd="0" destOrd="0" parTransId="{A1386281-4BFD-41E5-8E33-C39283E24661}" sibTransId="{CFED0F52-0677-478E-819E-FA635952B3DD}"/>
    <dgm:cxn modelId="{03EEFFFE-919F-4F13-9BE0-DD64F582BF15}" srcId="{5273BA9D-8643-4D0A-8349-92DB9702E579}" destId="{23C9424D-7013-400B-98A7-544B3BEB40D0}" srcOrd="1" destOrd="0" parTransId="{8DE19A8F-5E13-4218-9554-29ED90AFE7A1}" sibTransId="{651EA726-298A-48C0-8459-864104FC84AB}"/>
    <dgm:cxn modelId="{30629DD0-381E-4FF1-B9D9-CB9C761182C5}" type="presParOf" srcId="{F1CBFDB4-80AF-466C-A1C9-3307727EA2D7}" destId="{6FCA2FE2-DD51-46DE-B1ED-1C93A9BB1D24}" srcOrd="0" destOrd="0" presId="urn:microsoft.com/office/officeart/2005/8/layout/vList2"/>
    <dgm:cxn modelId="{B97E112F-103D-4178-8FE8-AD9CCF101ABE}" type="presParOf" srcId="{F1CBFDB4-80AF-466C-A1C9-3307727EA2D7}" destId="{45373793-8BEF-4B68-89D4-EC577E44FC14}" srcOrd="1" destOrd="0" presId="urn:microsoft.com/office/officeart/2005/8/layout/vList2"/>
    <dgm:cxn modelId="{AEB859CE-0F3D-4858-9C88-DFF5AC87E8C3}" type="presParOf" srcId="{F1CBFDB4-80AF-466C-A1C9-3307727EA2D7}" destId="{C0482F32-025E-4C57-86B0-28B17E824604}" srcOrd="2" destOrd="0" presId="urn:microsoft.com/office/officeart/2005/8/layout/vList2"/>
    <dgm:cxn modelId="{DC85B404-2974-45DF-9C90-6ECF87A2E1AA}" type="presParOf" srcId="{F1CBFDB4-80AF-466C-A1C9-3307727EA2D7}" destId="{16206C5B-1F89-4528-A2AE-10BE36224729}" srcOrd="3" destOrd="0" presId="urn:microsoft.com/office/officeart/2005/8/layout/vList2"/>
    <dgm:cxn modelId="{8442A3B0-8F02-4D89-A658-2295FF920EF7}" type="presParOf" srcId="{F1CBFDB4-80AF-466C-A1C9-3307727EA2D7}" destId="{D5545595-36B9-41E9-B94F-8853D9C99399}" srcOrd="4" destOrd="0" presId="urn:microsoft.com/office/officeart/2005/8/layout/vList2"/>
    <dgm:cxn modelId="{4267CDAA-A7C1-4330-8DA6-BEF9FEB3A8E3}" type="presParOf" srcId="{F1CBFDB4-80AF-466C-A1C9-3307727EA2D7}" destId="{8ECF044D-0B45-4813-84D2-E7A3422B2228}" srcOrd="5" destOrd="0" presId="urn:microsoft.com/office/officeart/2005/8/layout/vList2"/>
    <dgm:cxn modelId="{DB46B1BF-43FD-4640-A19F-FF96B8881D18}" type="presParOf" srcId="{F1CBFDB4-80AF-466C-A1C9-3307727EA2D7}" destId="{F24234FA-A5FE-4F39-9CB6-4BB62D16FE84}" srcOrd="6" destOrd="0" presId="urn:microsoft.com/office/officeart/2005/8/layout/vList2"/>
    <dgm:cxn modelId="{3E124D73-27D7-40E3-8D60-2838FB0217B4}" type="presParOf" srcId="{F1CBFDB4-80AF-466C-A1C9-3307727EA2D7}" destId="{6A025C90-25F8-4B2E-B6AB-509B7FAAAB01}" srcOrd="7"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60AC9F-3E55-421A-82E1-6A9955464BBD}"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2133046-64B9-4837-9980-4E464F18FE81}">
      <dgm:prSet/>
      <dgm:spPr/>
      <dgm:t>
        <a:bodyPr/>
        <a:lstStyle/>
        <a:p>
          <a:pPr>
            <a:defRPr cap="all"/>
          </a:pPr>
          <a:r>
            <a:rPr lang="en-US" b="1" dirty="0"/>
            <a:t>Enrollment/ Advisement</a:t>
          </a:r>
          <a:endParaRPr lang="en-US" dirty="0"/>
        </a:p>
      </dgm:t>
    </dgm:pt>
    <dgm:pt modelId="{EEA632C1-525A-4C1F-82F7-E305056A134E}" type="parTrans" cxnId="{AA6BA8FB-76E9-468D-8DD8-84CBBCC46C3C}">
      <dgm:prSet/>
      <dgm:spPr/>
      <dgm:t>
        <a:bodyPr/>
        <a:lstStyle/>
        <a:p>
          <a:endParaRPr lang="en-US"/>
        </a:p>
      </dgm:t>
    </dgm:pt>
    <dgm:pt modelId="{42BE3F33-1418-4456-81CF-F4181533CB06}" type="sibTrans" cxnId="{AA6BA8FB-76E9-468D-8DD8-84CBBCC46C3C}">
      <dgm:prSet/>
      <dgm:spPr/>
      <dgm:t>
        <a:bodyPr/>
        <a:lstStyle/>
        <a:p>
          <a:endParaRPr lang="en-US"/>
        </a:p>
      </dgm:t>
    </dgm:pt>
    <dgm:pt modelId="{EE9810F4-F371-4D3C-A123-0956340B456C}">
      <dgm:prSet/>
      <dgm:spPr/>
      <dgm:t>
        <a:bodyPr/>
        <a:lstStyle/>
        <a:p>
          <a:pPr>
            <a:defRPr cap="all"/>
          </a:pPr>
          <a:r>
            <a:rPr lang="en-US" b="1" dirty="0"/>
            <a:t>Monitor academic progress</a:t>
          </a:r>
          <a:endParaRPr lang="en-US" dirty="0"/>
        </a:p>
      </dgm:t>
    </dgm:pt>
    <dgm:pt modelId="{28466BD1-33D5-4BD4-ADE5-CABBA898C5A6}" type="parTrans" cxnId="{4C280D63-4710-4AC0-8EA9-F7DD1A95587A}">
      <dgm:prSet/>
      <dgm:spPr/>
      <dgm:t>
        <a:bodyPr/>
        <a:lstStyle/>
        <a:p>
          <a:endParaRPr lang="en-US"/>
        </a:p>
      </dgm:t>
    </dgm:pt>
    <dgm:pt modelId="{4E9D0D3B-C6FF-48D4-B6ED-E1171645B609}" type="sibTrans" cxnId="{4C280D63-4710-4AC0-8EA9-F7DD1A95587A}">
      <dgm:prSet/>
      <dgm:spPr/>
      <dgm:t>
        <a:bodyPr/>
        <a:lstStyle/>
        <a:p>
          <a:endParaRPr lang="en-US"/>
        </a:p>
      </dgm:t>
    </dgm:pt>
    <dgm:pt modelId="{90698EA4-EBF8-4C87-8084-B50F95C83A2F}">
      <dgm:prSet/>
      <dgm:spPr/>
      <dgm:t>
        <a:bodyPr/>
        <a:lstStyle/>
        <a:p>
          <a:pPr>
            <a:defRPr cap="all"/>
          </a:pPr>
          <a:r>
            <a:rPr lang="en-US" b="1"/>
            <a:t>Class scheduling</a:t>
          </a:r>
          <a:endParaRPr lang="en-US"/>
        </a:p>
      </dgm:t>
    </dgm:pt>
    <dgm:pt modelId="{6F983151-3BBB-40A3-8D8F-7A87176C7A4E}" type="parTrans" cxnId="{4528224A-B77B-46DB-9EB6-70A1AF8531DC}">
      <dgm:prSet/>
      <dgm:spPr/>
      <dgm:t>
        <a:bodyPr/>
        <a:lstStyle/>
        <a:p>
          <a:endParaRPr lang="en-US"/>
        </a:p>
      </dgm:t>
    </dgm:pt>
    <dgm:pt modelId="{90D78AC5-99C1-4313-9044-144B46C71549}" type="sibTrans" cxnId="{4528224A-B77B-46DB-9EB6-70A1AF8531DC}">
      <dgm:prSet/>
      <dgm:spPr/>
      <dgm:t>
        <a:bodyPr/>
        <a:lstStyle/>
        <a:p>
          <a:endParaRPr lang="en-US"/>
        </a:p>
      </dgm:t>
    </dgm:pt>
    <dgm:pt modelId="{50B11309-CF64-478B-A58D-4D765274C222}">
      <dgm:prSet/>
      <dgm:spPr/>
      <dgm:t>
        <a:bodyPr/>
        <a:lstStyle/>
        <a:p>
          <a:pPr>
            <a:defRPr cap="all"/>
          </a:pPr>
          <a:r>
            <a:rPr lang="en-US" b="1"/>
            <a:t>Employment/ Internship/ Funding Information</a:t>
          </a:r>
          <a:endParaRPr lang="en-US"/>
        </a:p>
      </dgm:t>
    </dgm:pt>
    <dgm:pt modelId="{D322B029-219F-4F81-9C04-721231DB1666}" type="parTrans" cxnId="{87808034-1632-4776-A717-58DC8D98C4CE}">
      <dgm:prSet/>
      <dgm:spPr/>
      <dgm:t>
        <a:bodyPr/>
        <a:lstStyle/>
        <a:p>
          <a:endParaRPr lang="en-US"/>
        </a:p>
      </dgm:t>
    </dgm:pt>
    <dgm:pt modelId="{E5AAB7B2-DDEF-446D-A358-EB093E993853}" type="sibTrans" cxnId="{87808034-1632-4776-A717-58DC8D98C4CE}">
      <dgm:prSet/>
      <dgm:spPr/>
      <dgm:t>
        <a:bodyPr/>
        <a:lstStyle/>
        <a:p>
          <a:endParaRPr lang="en-US"/>
        </a:p>
      </dgm:t>
    </dgm:pt>
    <dgm:pt modelId="{1886EEC9-26A1-4116-99C3-6DBAF9F961E7}">
      <dgm:prSet/>
      <dgm:spPr/>
      <dgm:t>
        <a:bodyPr/>
        <a:lstStyle/>
        <a:p>
          <a:pPr>
            <a:defRPr cap="all"/>
          </a:pPr>
          <a:r>
            <a:rPr lang="en-US" b="1" dirty="0"/>
            <a:t>Practicum Placement/ Advisement</a:t>
          </a:r>
          <a:endParaRPr lang="en-US" dirty="0"/>
        </a:p>
      </dgm:t>
    </dgm:pt>
    <dgm:pt modelId="{D6ED8C72-4F38-49AE-ABED-4D2C60914CFD}" type="parTrans" cxnId="{75BF9504-2B00-42D4-895D-F90FC0E22C94}">
      <dgm:prSet/>
      <dgm:spPr/>
      <dgm:t>
        <a:bodyPr/>
        <a:lstStyle/>
        <a:p>
          <a:endParaRPr lang="en-US"/>
        </a:p>
      </dgm:t>
    </dgm:pt>
    <dgm:pt modelId="{E2D62C2E-C410-40BE-A62C-78AD8C4BE6EB}" type="sibTrans" cxnId="{75BF9504-2B00-42D4-895D-F90FC0E22C94}">
      <dgm:prSet/>
      <dgm:spPr/>
      <dgm:t>
        <a:bodyPr/>
        <a:lstStyle/>
        <a:p>
          <a:endParaRPr lang="en-US"/>
        </a:p>
      </dgm:t>
    </dgm:pt>
    <dgm:pt modelId="{BED3E2DF-BB14-4D95-A525-4869EC79F2BD}">
      <dgm:prSet/>
      <dgm:spPr/>
      <dgm:t>
        <a:bodyPr/>
        <a:lstStyle/>
        <a:p>
          <a:pPr>
            <a:defRPr cap="all"/>
          </a:pPr>
          <a:r>
            <a:rPr lang="en-US" b="1" dirty="0"/>
            <a:t>Graduation/ Commencement Ceremony</a:t>
          </a:r>
          <a:endParaRPr lang="en-US" dirty="0"/>
        </a:p>
      </dgm:t>
    </dgm:pt>
    <dgm:pt modelId="{E5A18BB9-C7D5-4B3A-A4C3-722429363479}" type="parTrans" cxnId="{02DB5110-79F9-4396-8236-C4DE2BDE6B04}">
      <dgm:prSet/>
      <dgm:spPr/>
      <dgm:t>
        <a:bodyPr/>
        <a:lstStyle/>
        <a:p>
          <a:endParaRPr lang="en-US"/>
        </a:p>
      </dgm:t>
    </dgm:pt>
    <dgm:pt modelId="{3722D7C0-B5AC-4F17-B380-193A41456FF5}" type="sibTrans" cxnId="{02DB5110-79F9-4396-8236-C4DE2BDE6B04}">
      <dgm:prSet/>
      <dgm:spPr/>
      <dgm:t>
        <a:bodyPr/>
        <a:lstStyle/>
        <a:p>
          <a:endParaRPr lang="en-US"/>
        </a:p>
      </dgm:t>
    </dgm:pt>
    <dgm:pt modelId="{BD1DAD8E-0385-476C-8FF5-75EC2E5C53CF}" type="pres">
      <dgm:prSet presAssocID="{C660AC9F-3E55-421A-82E1-6A9955464BBD}" presName="root" presStyleCnt="0">
        <dgm:presLayoutVars>
          <dgm:dir/>
          <dgm:resizeHandles val="exact"/>
        </dgm:presLayoutVars>
      </dgm:prSet>
      <dgm:spPr/>
    </dgm:pt>
    <dgm:pt modelId="{79CA51A3-5BB5-436A-9656-C63DCAAAE635}" type="pres">
      <dgm:prSet presAssocID="{B2133046-64B9-4837-9980-4E464F18FE81}" presName="compNode" presStyleCnt="0"/>
      <dgm:spPr/>
    </dgm:pt>
    <dgm:pt modelId="{228B19B4-611F-45DD-BFE8-4F2F99FC1AB6}" type="pres">
      <dgm:prSet presAssocID="{B2133046-64B9-4837-9980-4E464F18FE81}" presName="iconBgRect" presStyleLbl="bgShp" presStyleIdx="0" presStyleCnt="6"/>
      <dgm:spPr>
        <a:prstGeom prst="round2DiagRect">
          <a:avLst>
            <a:gd name="adj1" fmla="val 29727"/>
            <a:gd name="adj2" fmla="val 0"/>
          </a:avLst>
        </a:prstGeom>
      </dgm:spPr>
    </dgm:pt>
    <dgm:pt modelId="{FD70E243-1AAC-4103-BD82-74DF8D08FD61}" type="pres">
      <dgm:prSet presAssocID="{B2133046-64B9-4837-9980-4E464F18FE8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ll center"/>
        </a:ext>
      </dgm:extLst>
    </dgm:pt>
    <dgm:pt modelId="{24D729EE-A514-4A90-8D55-FE5E2BB3611A}" type="pres">
      <dgm:prSet presAssocID="{B2133046-64B9-4837-9980-4E464F18FE81}" presName="spaceRect" presStyleCnt="0"/>
      <dgm:spPr/>
    </dgm:pt>
    <dgm:pt modelId="{0EE22C92-7780-41A5-A7B2-521AC1BFCCE6}" type="pres">
      <dgm:prSet presAssocID="{B2133046-64B9-4837-9980-4E464F18FE81}" presName="textRect" presStyleLbl="revTx" presStyleIdx="0" presStyleCnt="6">
        <dgm:presLayoutVars>
          <dgm:chMax val="1"/>
          <dgm:chPref val="1"/>
        </dgm:presLayoutVars>
      </dgm:prSet>
      <dgm:spPr/>
    </dgm:pt>
    <dgm:pt modelId="{B5F254F6-BB4B-4D24-9187-F0EE97FE5E8D}" type="pres">
      <dgm:prSet presAssocID="{42BE3F33-1418-4456-81CF-F4181533CB06}" presName="sibTrans" presStyleCnt="0"/>
      <dgm:spPr/>
    </dgm:pt>
    <dgm:pt modelId="{49835D38-84C8-4F22-B8DD-322FAE7EBD85}" type="pres">
      <dgm:prSet presAssocID="{EE9810F4-F371-4D3C-A123-0956340B456C}" presName="compNode" presStyleCnt="0"/>
      <dgm:spPr/>
    </dgm:pt>
    <dgm:pt modelId="{D5A0930A-0497-4B92-B43B-DCA50573C4C3}" type="pres">
      <dgm:prSet presAssocID="{EE9810F4-F371-4D3C-A123-0956340B456C}" presName="iconBgRect" presStyleLbl="bgShp" presStyleIdx="1" presStyleCnt="6"/>
      <dgm:spPr>
        <a:prstGeom prst="round2DiagRect">
          <a:avLst>
            <a:gd name="adj1" fmla="val 29727"/>
            <a:gd name="adj2" fmla="val 0"/>
          </a:avLst>
        </a:prstGeom>
      </dgm:spPr>
    </dgm:pt>
    <dgm:pt modelId="{32085758-20F5-4371-BE09-D82EFCC49478}" type="pres">
      <dgm:prSet presAssocID="{EE9810F4-F371-4D3C-A123-0956340B456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633B936B-2873-491E-A6EE-08422BAE1F5C}" type="pres">
      <dgm:prSet presAssocID="{EE9810F4-F371-4D3C-A123-0956340B456C}" presName="spaceRect" presStyleCnt="0"/>
      <dgm:spPr/>
    </dgm:pt>
    <dgm:pt modelId="{4A25940E-4D54-4A03-9F62-3624EDDDE78C}" type="pres">
      <dgm:prSet presAssocID="{EE9810F4-F371-4D3C-A123-0956340B456C}" presName="textRect" presStyleLbl="revTx" presStyleIdx="1" presStyleCnt="6">
        <dgm:presLayoutVars>
          <dgm:chMax val="1"/>
          <dgm:chPref val="1"/>
        </dgm:presLayoutVars>
      </dgm:prSet>
      <dgm:spPr/>
    </dgm:pt>
    <dgm:pt modelId="{2A8B908B-159E-499D-A9CE-A2C0A9E38742}" type="pres">
      <dgm:prSet presAssocID="{4E9D0D3B-C6FF-48D4-B6ED-E1171645B609}" presName="sibTrans" presStyleCnt="0"/>
      <dgm:spPr/>
    </dgm:pt>
    <dgm:pt modelId="{EC5DC728-9A7D-407A-822B-9F4660A89A8A}" type="pres">
      <dgm:prSet presAssocID="{90698EA4-EBF8-4C87-8084-B50F95C83A2F}" presName="compNode" presStyleCnt="0"/>
      <dgm:spPr/>
    </dgm:pt>
    <dgm:pt modelId="{A4D6E488-51E3-4E63-894A-B592F305D773}" type="pres">
      <dgm:prSet presAssocID="{90698EA4-EBF8-4C87-8084-B50F95C83A2F}" presName="iconBgRect" presStyleLbl="bgShp" presStyleIdx="2" presStyleCnt="6"/>
      <dgm:spPr>
        <a:prstGeom prst="round2DiagRect">
          <a:avLst>
            <a:gd name="adj1" fmla="val 29727"/>
            <a:gd name="adj2" fmla="val 0"/>
          </a:avLst>
        </a:prstGeom>
      </dgm:spPr>
    </dgm:pt>
    <dgm:pt modelId="{D10AE7B2-7569-4E64-BF86-1CCB4A1305EF}" type="pres">
      <dgm:prSet presAssocID="{90698EA4-EBF8-4C87-8084-B50F95C83A2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ck"/>
        </a:ext>
      </dgm:extLst>
    </dgm:pt>
    <dgm:pt modelId="{121FBB33-8595-4B71-8A29-D2061F4BFBFD}" type="pres">
      <dgm:prSet presAssocID="{90698EA4-EBF8-4C87-8084-B50F95C83A2F}" presName="spaceRect" presStyleCnt="0"/>
      <dgm:spPr/>
    </dgm:pt>
    <dgm:pt modelId="{170D5F2C-6964-4ACD-9A46-6E02D2484EFC}" type="pres">
      <dgm:prSet presAssocID="{90698EA4-EBF8-4C87-8084-B50F95C83A2F}" presName="textRect" presStyleLbl="revTx" presStyleIdx="2" presStyleCnt="6">
        <dgm:presLayoutVars>
          <dgm:chMax val="1"/>
          <dgm:chPref val="1"/>
        </dgm:presLayoutVars>
      </dgm:prSet>
      <dgm:spPr/>
    </dgm:pt>
    <dgm:pt modelId="{4DC46C90-73C6-4C05-A8E5-24F976C45373}" type="pres">
      <dgm:prSet presAssocID="{90D78AC5-99C1-4313-9044-144B46C71549}" presName="sibTrans" presStyleCnt="0"/>
      <dgm:spPr/>
    </dgm:pt>
    <dgm:pt modelId="{4248A1DC-9BC5-4135-8369-4E0B9FD8E476}" type="pres">
      <dgm:prSet presAssocID="{50B11309-CF64-478B-A58D-4D765274C222}" presName="compNode" presStyleCnt="0"/>
      <dgm:spPr/>
    </dgm:pt>
    <dgm:pt modelId="{809E9C3B-F9AC-4FEC-B52C-39C1C29C5AE3}" type="pres">
      <dgm:prSet presAssocID="{50B11309-CF64-478B-A58D-4D765274C222}" presName="iconBgRect" presStyleLbl="bgShp" presStyleIdx="3" presStyleCnt="6"/>
      <dgm:spPr>
        <a:prstGeom prst="round2DiagRect">
          <a:avLst>
            <a:gd name="adj1" fmla="val 29727"/>
            <a:gd name="adj2" fmla="val 0"/>
          </a:avLst>
        </a:prstGeom>
      </dgm:spPr>
    </dgm:pt>
    <dgm:pt modelId="{57D98D17-4567-4F69-BD7A-4A21443703ED}" type="pres">
      <dgm:prSet presAssocID="{50B11309-CF64-478B-A58D-4D765274C22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F8243B47-A71A-40A3-AAF5-B17841D68D5B}" type="pres">
      <dgm:prSet presAssocID="{50B11309-CF64-478B-A58D-4D765274C222}" presName="spaceRect" presStyleCnt="0"/>
      <dgm:spPr/>
    </dgm:pt>
    <dgm:pt modelId="{A147AC9F-9DF0-439F-8615-FCC0CA02D979}" type="pres">
      <dgm:prSet presAssocID="{50B11309-CF64-478B-A58D-4D765274C222}" presName="textRect" presStyleLbl="revTx" presStyleIdx="3" presStyleCnt="6">
        <dgm:presLayoutVars>
          <dgm:chMax val="1"/>
          <dgm:chPref val="1"/>
        </dgm:presLayoutVars>
      </dgm:prSet>
      <dgm:spPr/>
    </dgm:pt>
    <dgm:pt modelId="{15CDF93E-78DC-4B54-A9AD-D5C873D82870}" type="pres">
      <dgm:prSet presAssocID="{E5AAB7B2-DDEF-446D-A358-EB093E993853}" presName="sibTrans" presStyleCnt="0"/>
      <dgm:spPr/>
    </dgm:pt>
    <dgm:pt modelId="{134F6747-700B-4E0D-8FCB-C4B42F3E9B14}" type="pres">
      <dgm:prSet presAssocID="{1886EEC9-26A1-4116-99C3-6DBAF9F961E7}" presName="compNode" presStyleCnt="0"/>
      <dgm:spPr/>
    </dgm:pt>
    <dgm:pt modelId="{37EA5662-5EAB-44C2-9734-83BCA26577B0}" type="pres">
      <dgm:prSet presAssocID="{1886EEC9-26A1-4116-99C3-6DBAF9F961E7}" presName="iconBgRect" presStyleLbl="bgShp" presStyleIdx="4" presStyleCnt="6"/>
      <dgm:spPr>
        <a:prstGeom prst="round2DiagRect">
          <a:avLst>
            <a:gd name="adj1" fmla="val 29727"/>
            <a:gd name="adj2" fmla="val 0"/>
          </a:avLst>
        </a:prstGeom>
      </dgm:spPr>
    </dgm:pt>
    <dgm:pt modelId="{FDB7DDA2-5BDD-4665-8DAE-044EF412DF96}" type="pres">
      <dgm:prSet presAssocID="{1886EEC9-26A1-4116-99C3-6DBAF9F961E7}"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ethoscope"/>
        </a:ext>
      </dgm:extLst>
    </dgm:pt>
    <dgm:pt modelId="{4697E08D-07B9-4F4B-A7BC-B4FC9D8F6577}" type="pres">
      <dgm:prSet presAssocID="{1886EEC9-26A1-4116-99C3-6DBAF9F961E7}" presName="spaceRect" presStyleCnt="0"/>
      <dgm:spPr/>
    </dgm:pt>
    <dgm:pt modelId="{0EEC2F01-748D-4307-9B64-636B79FE1B91}" type="pres">
      <dgm:prSet presAssocID="{1886EEC9-26A1-4116-99C3-6DBAF9F961E7}" presName="textRect" presStyleLbl="revTx" presStyleIdx="4" presStyleCnt="6">
        <dgm:presLayoutVars>
          <dgm:chMax val="1"/>
          <dgm:chPref val="1"/>
        </dgm:presLayoutVars>
      </dgm:prSet>
      <dgm:spPr/>
    </dgm:pt>
    <dgm:pt modelId="{40A3EA3A-8A69-473E-AF7C-53F6AD7B9D20}" type="pres">
      <dgm:prSet presAssocID="{E2D62C2E-C410-40BE-A62C-78AD8C4BE6EB}" presName="sibTrans" presStyleCnt="0"/>
      <dgm:spPr/>
    </dgm:pt>
    <dgm:pt modelId="{70BFA9EC-917A-438D-80CF-C42CCC2EA122}" type="pres">
      <dgm:prSet presAssocID="{BED3E2DF-BB14-4D95-A525-4869EC79F2BD}" presName="compNode" presStyleCnt="0"/>
      <dgm:spPr/>
    </dgm:pt>
    <dgm:pt modelId="{D469C62F-A96E-4FAC-8729-165F31AE64DD}" type="pres">
      <dgm:prSet presAssocID="{BED3E2DF-BB14-4D95-A525-4869EC79F2BD}" presName="iconBgRect" presStyleLbl="bgShp" presStyleIdx="5" presStyleCnt="6"/>
      <dgm:spPr>
        <a:prstGeom prst="round2DiagRect">
          <a:avLst>
            <a:gd name="adj1" fmla="val 29727"/>
            <a:gd name="adj2" fmla="val 0"/>
          </a:avLst>
        </a:prstGeom>
      </dgm:spPr>
    </dgm:pt>
    <dgm:pt modelId="{0BED8FED-ABAC-4F98-9E8D-37C6313D9DC7}" type="pres">
      <dgm:prSet presAssocID="{BED3E2DF-BB14-4D95-A525-4869EC79F2B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raduation Cap"/>
        </a:ext>
      </dgm:extLst>
    </dgm:pt>
    <dgm:pt modelId="{A5C26B65-7C4C-4194-8F10-F895C0B2B94C}" type="pres">
      <dgm:prSet presAssocID="{BED3E2DF-BB14-4D95-A525-4869EC79F2BD}" presName="spaceRect" presStyleCnt="0"/>
      <dgm:spPr/>
    </dgm:pt>
    <dgm:pt modelId="{05648762-B978-4E46-9F10-CAAC5B8493DC}" type="pres">
      <dgm:prSet presAssocID="{BED3E2DF-BB14-4D95-A525-4869EC79F2BD}" presName="textRect" presStyleLbl="revTx" presStyleIdx="5" presStyleCnt="6" custScaleX="127946">
        <dgm:presLayoutVars>
          <dgm:chMax val="1"/>
          <dgm:chPref val="1"/>
        </dgm:presLayoutVars>
      </dgm:prSet>
      <dgm:spPr/>
    </dgm:pt>
  </dgm:ptLst>
  <dgm:cxnLst>
    <dgm:cxn modelId="{75BF9504-2B00-42D4-895D-F90FC0E22C94}" srcId="{C660AC9F-3E55-421A-82E1-6A9955464BBD}" destId="{1886EEC9-26A1-4116-99C3-6DBAF9F961E7}" srcOrd="4" destOrd="0" parTransId="{D6ED8C72-4F38-49AE-ABED-4D2C60914CFD}" sibTransId="{E2D62C2E-C410-40BE-A62C-78AD8C4BE6EB}"/>
    <dgm:cxn modelId="{0DF36B0E-FA9E-440D-81A9-730A844976BF}" type="presOf" srcId="{1886EEC9-26A1-4116-99C3-6DBAF9F961E7}" destId="{0EEC2F01-748D-4307-9B64-636B79FE1B91}" srcOrd="0" destOrd="0" presId="urn:microsoft.com/office/officeart/2018/5/layout/IconLeafLabelList"/>
    <dgm:cxn modelId="{02DB5110-79F9-4396-8236-C4DE2BDE6B04}" srcId="{C660AC9F-3E55-421A-82E1-6A9955464BBD}" destId="{BED3E2DF-BB14-4D95-A525-4869EC79F2BD}" srcOrd="5" destOrd="0" parTransId="{E5A18BB9-C7D5-4B3A-A4C3-722429363479}" sibTransId="{3722D7C0-B5AC-4F17-B380-193A41456FF5}"/>
    <dgm:cxn modelId="{87808034-1632-4776-A717-58DC8D98C4CE}" srcId="{C660AC9F-3E55-421A-82E1-6A9955464BBD}" destId="{50B11309-CF64-478B-A58D-4D765274C222}" srcOrd="3" destOrd="0" parTransId="{D322B029-219F-4F81-9C04-721231DB1666}" sibTransId="{E5AAB7B2-DDEF-446D-A358-EB093E993853}"/>
    <dgm:cxn modelId="{48055936-CDF7-41EF-8DFF-2CF3C0450AD3}" type="presOf" srcId="{C660AC9F-3E55-421A-82E1-6A9955464BBD}" destId="{BD1DAD8E-0385-476C-8FF5-75EC2E5C53CF}" srcOrd="0" destOrd="0" presId="urn:microsoft.com/office/officeart/2018/5/layout/IconLeafLabelList"/>
    <dgm:cxn modelId="{E8FCDF3D-4654-4F5A-98CB-E66F77DD1A9B}" type="presOf" srcId="{BED3E2DF-BB14-4D95-A525-4869EC79F2BD}" destId="{05648762-B978-4E46-9F10-CAAC5B8493DC}" srcOrd="0" destOrd="0" presId="urn:microsoft.com/office/officeart/2018/5/layout/IconLeafLabelList"/>
    <dgm:cxn modelId="{4C280D63-4710-4AC0-8EA9-F7DD1A95587A}" srcId="{C660AC9F-3E55-421A-82E1-6A9955464BBD}" destId="{EE9810F4-F371-4D3C-A123-0956340B456C}" srcOrd="1" destOrd="0" parTransId="{28466BD1-33D5-4BD4-ADE5-CABBA898C5A6}" sibTransId="{4E9D0D3B-C6FF-48D4-B6ED-E1171645B609}"/>
    <dgm:cxn modelId="{4528224A-B77B-46DB-9EB6-70A1AF8531DC}" srcId="{C660AC9F-3E55-421A-82E1-6A9955464BBD}" destId="{90698EA4-EBF8-4C87-8084-B50F95C83A2F}" srcOrd="2" destOrd="0" parTransId="{6F983151-3BBB-40A3-8D8F-7A87176C7A4E}" sibTransId="{90D78AC5-99C1-4313-9044-144B46C71549}"/>
    <dgm:cxn modelId="{B9D7998F-0961-4285-9A8D-03129AFF4681}" type="presOf" srcId="{B2133046-64B9-4837-9980-4E464F18FE81}" destId="{0EE22C92-7780-41A5-A7B2-521AC1BFCCE6}" srcOrd="0" destOrd="0" presId="urn:microsoft.com/office/officeart/2018/5/layout/IconLeafLabelList"/>
    <dgm:cxn modelId="{64B516A7-036F-481A-A674-C14B83B5BEDC}" type="presOf" srcId="{50B11309-CF64-478B-A58D-4D765274C222}" destId="{A147AC9F-9DF0-439F-8615-FCC0CA02D979}" srcOrd="0" destOrd="0" presId="urn:microsoft.com/office/officeart/2018/5/layout/IconLeafLabelList"/>
    <dgm:cxn modelId="{09D188C3-1EFB-4A0F-AA6C-9A563FE7A684}" type="presOf" srcId="{EE9810F4-F371-4D3C-A123-0956340B456C}" destId="{4A25940E-4D54-4A03-9F62-3624EDDDE78C}" srcOrd="0" destOrd="0" presId="urn:microsoft.com/office/officeart/2018/5/layout/IconLeafLabelList"/>
    <dgm:cxn modelId="{8A87CDE8-428E-4BF0-8579-78B7F995DA9F}" type="presOf" srcId="{90698EA4-EBF8-4C87-8084-B50F95C83A2F}" destId="{170D5F2C-6964-4ACD-9A46-6E02D2484EFC}" srcOrd="0" destOrd="0" presId="urn:microsoft.com/office/officeart/2018/5/layout/IconLeafLabelList"/>
    <dgm:cxn modelId="{AA6BA8FB-76E9-468D-8DD8-84CBBCC46C3C}" srcId="{C660AC9F-3E55-421A-82E1-6A9955464BBD}" destId="{B2133046-64B9-4837-9980-4E464F18FE81}" srcOrd="0" destOrd="0" parTransId="{EEA632C1-525A-4C1F-82F7-E305056A134E}" sibTransId="{42BE3F33-1418-4456-81CF-F4181533CB06}"/>
    <dgm:cxn modelId="{9ABE5F9D-A574-4D31-8697-E0A25F0A71F1}" type="presParOf" srcId="{BD1DAD8E-0385-476C-8FF5-75EC2E5C53CF}" destId="{79CA51A3-5BB5-436A-9656-C63DCAAAE635}" srcOrd="0" destOrd="0" presId="urn:microsoft.com/office/officeart/2018/5/layout/IconLeafLabelList"/>
    <dgm:cxn modelId="{1632235F-2EA2-4429-BBE8-981E9DD62CAC}" type="presParOf" srcId="{79CA51A3-5BB5-436A-9656-C63DCAAAE635}" destId="{228B19B4-611F-45DD-BFE8-4F2F99FC1AB6}" srcOrd="0" destOrd="0" presId="urn:microsoft.com/office/officeart/2018/5/layout/IconLeafLabelList"/>
    <dgm:cxn modelId="{61BDA853-FF52-48E4-BD06-BEC5E3857F28}" type="presParOf" srcId="{79CA51A3-5BB5-436A-9656-C63DCAAAE635}" destId="{FD70E243-1AAC-4103-BD82-74DF8D08FD61}" srcOrd="1" destOrd="0" presId="urn:microsoft.com/office/officeart/2018/5/layout/IconLeafLabelList"/>
    <dgm:cxn modelId="{C958FC1E-35F7-45EF-9054-2FC8CFECEEB0}" type="presParOf" srcId="{79CA51A3-5BB5-436A-9656-C63DCAAAE635}" destId="{24D729EE-A514-4A90-8D55-FE5E2BB3611A}" srcOrd="2" destOrd="0" presId="urn:microsoft.com/office/officeart/2018/5/layout/IconLeafLabelList"/>
    <dgm:cxn modelId="{F9658F19-16A6-4DB2-A658-FE568B2EB6DA}" type="presParOf" srcId="{79CA51A3-5BB5-436A-9656-C63DCAAAE635}" destId="{0EE22C92-7780-41A5-A7B2-521AC1BFCCE6}" srcOrd="3" destOrd="0" presId="urn:microsoft.com/office/officeart/2018/5/layout/IconLeafLabelList"/>
    <dgm:cxn modelId="{CE3F9C2F-0E35-4AB8-A706-6B444C77E26B}" type="presParOf" srcId="{BD1DAD8E-0385-476C-8FF5-75EC2E5C53CF}" destId="{B5F254F6-BB4B-4D24-9187-F0EE97FE5E8D}" srcOrd="1" destOrd="0" presId="urn:microsoft.com/office/officeart/2018/5/layout/IconLeafLabelList"/>
    <dgm:cxn modelId="{A56CB6D4-800F-474D-BC1F-91AC23630A98}" type="presParOf" srcId="{BD1DAD8E-0385-476C-8FF5-75EC2E5C53CF}" destId="{49835D38-84C8-4F22-B8DD-322FAE7EBD85}" srcOrd="2" destOrd="0" presId="urn:microsoft.com/office/officeart/2018/5/layout/IconLeafLabelList"/>
    <dgm:cxn modelId="{1DBBE39B-7C0C-41A4-BE6A-64D54F74DC57}" type="presParOf" srcId="{49835D38-84C8-4F22-B8DD-322FAE7EBD85}" destId="{D5A0930A-0497-4B92-B43B-DCA50573C4C3}" srcOrd="0" destOrd="0" presId="urn:microsoft.com/office/officeart/2018/5/layout/IconLeafLabelList"/>
    <dgm:cxn modelId="{F9011A01-F438-4732-AEE7-F5D606E79EFE}" type="presParOf" srcId="{49835D38-84C8-4F22-B8DD-322FAE7EBD85}" destId="{32085758-20F5-4371-BE09-D82EFCC49478}" srcOrd="1" destOrd="0" presId="urn:microsoft.com/office/officeart/2018/5/layout/IconLeafLabelList"/>
    <dgm:cxn modelId="{4EE1DA68-63A7-49EF-9B30-0E26684E50B5}" type="presParOf" srcId="{49835D38-84C8-4F22-B8DD-322FAE7EBD85}" destId="{633B936B-2873-491E-A6EE-08422BAE1F5C}" srcOrd="2" destOrd="0" presId="urn:microsoft.com/office/officeart/2018/5/layout/IconLeafLabelList"/>
    <dgm:cxn modelId="{8D4486A7-02BC-456D-A797-ADC512981F5C}" type="presParOf" srcId="{49835D38-84C8-4F22-B8DD-322FAE7EBD85}" destId="{4A25940E-4D54-4A03-9F62-3624EDDDE78C}" srcOrd="3" destOrd="0" presId="urn:microsoft.com/office/officeart/2018/5/layout/IconLeafLabelList"/>
    <dgm:cxn modelId="{627D68FF-866F-46FF-845D-6E2FEE6B1DC9}" type="presParOf" srcId="{BD1DAD8E-0385-476C-8FF5-75EC2E5C53CF}" destId="{2A8B908B-159E-499D-A9CE-A2C0A9E38742}" srcOrd="3" destOrd="0" presId="urn:microsoft.com/office/officeart/2018/5/layout/IconLeafLabelList"/>
    <dgm:cxn modelId="{AA2481C7-F5DA-45BC-B683-EA30DB2B6671}" type="presParOf" srcId="{BD1DAD8E-0385-476C-8FF5-75EC2E5C53CF}" destId="{EC5DC728-9A7D-407A-822B-9F4660A89A8A}" srcOrd="4" destOrd="0" presId="urn:microsoft.com/office/officeart/2018/5/layout/IconLeafLabelList"/>
    <dgm:cxn modelId="{D1686835-2F20-4C25-9478-04F6F7243B68}" type="presParOf" srcId="{EC5DC728-9A7D-407A-822B-9F4660A89A8A}" destId="{A4D6E488-51E3-4E63-894A-B592F305D773}" srcOrd="0" destOrd="0" presId="urn:microsoft.com/office/officeart/2018/5/layout/IconLeafLabelList"/>
    <dgm:cxn modelId="{DE1D7181-249F-43FF-9B13-9714DEE4216F}" type="presParOf" srcId="{EC5DC728-9A7D-407A-822B-9F4660A89A8A}" destId="{D10AE7B2-7569-4E64-BF86-1CCB4A1305EF}" srcOrd="1" destOrd="0" presId="urn:microsoft.com/office/officeart/2018/5/layout/IconLeafLabelList"/>
    <dgm:cxn modelId="{B6CF2978-488C-458C-B65E-6F12474AFAFB}" type="presParOf" srcId="{EC5DC728-9A7D-407A-822B-9F4660A89A8A}" destId="{121FBB33-8595-4B71-8A29-D2061F4BFBFD}" srcOrd="2" destOrd="0" presId="urn:microsoft.com/office/officeart/2018/5/layout/IconLeafLabelList"/>
    <dgm:cxn modelId="{12E5B50B-5133-4620-A5DA-FA0F7EC75DFF}" type="presParOf" srcId="{EC5DC728-9A7D-407A-822B-9F4660A89A8A}" destId="{170D5F2C-6964-4ACD-9A46-6E02D2484EFC}" srcOrd="3" destOrd="0" presId="urn:microsoft.com/office/officeart/2018/5/layout/IconLeafLabelList"/>
    <dgm:cxn modelId="{183B03ED-A0FC-4A76-AD49-656741FEBFB2}" type="presParOf" srcId="{BD1DAD8E-0385-476C-8FF5-75EC2E5C53CF}" destId="{4DC46C90-73C6-4C05-A8E5-24F976C45373}" srcOrd="5" destOrd="0" presId="urn:microsoft.com/office/officeart/2018/5/layout/IconLeafLabelList"/>
    <dgm:cxn modelId="{50051AE4-731F-4DAB-8A1A-D236A0FCA9B4}" type="presParOf" srcId="{BD1DAD8E-0385-476C-8FF5-75EC2E5C53CF}" destId="{4248A1DC-9BC5-4135-8369-4E0B9FD8E476}" srcOrd="6" destOrd="0" presId="urn:microsoft.com/office/officeart/2018/5/layout/IconLeafLabelList"/>
    <dgm:cxn modelId="{B03AABC5-A8E2-4707-8130-13222BD082A5}" type="presParOf" srcId="{4248A1DC-9BC5-4135-8369-4E0B9FD8E476}" destId="{809E9C3B-F9AC-4FEC-B52C-39C1C29C5AE3}" srcOrd="0" destOrd="0" presId="urn:microsoft.com/office/officeart/2018/5/layout/IconLeafLabelList"/>
    <dgm:cxn modelId="{51B07580-7504-456F-80FC-AB45D3E8CC58}" type="presParOf" srcId="{4248A1DC-9BC5-4135-8369-4E0B9FD8E476}" destId="{57D98D17-4567-4F69-BD7A-4A21443703ED}" srcOrd="1" destOrd="0" presId="urn:microsoft.com/office/officeart/2018/5/layout/IconLeafLabelList"/>
    <dgm:cxn modelId="{56B89A75-C850-44E9-803F-E4DC46CA3AB9}" type="presParOf" srcId="{4248A1DC-9BC5-4135-8369-4E0B9FD8E476}" destId="{F8243B47-A71A-40A3-AAF5-B17841D68D5B}" srcOrd="2" destOrd="0" presId="urn:microsoft.com/office/officeart/2018/5/layout/IconLeafLabelList"/>
    <dgm:cxn modelId="{D6286DE4-DE85-43A3-9895-5F903BB225CC}" type="presParOf" srcId="{4248A1DC-9BC5-4135-8369-4E0B9FD8E476}" destId="{A147AC9F-9DF0-439F-8615-FCC0CA02D979}" srcOrd="3" destOrd="0" presId="urn:microsoft.com/office/officeart/2018/5/layout/IconLeafLabelList"/>
    <dgm:cxn modelId="{725089B5-089B-4B72-B33B-355E0B1B49EF}" type="presParOf" srcId="{BD1DAD8E-0385-476C-8FF5-75EC2E5C53CF}" destId="{15CDF93E-78DC-4B54-A9AD-D5C873D82870}" srcOrd="7" destOrd="0" presId="urn:microsoft.com/office/officeart/2018/5/layout/IconLeafLabelList"/>
    <dgm:cxn modelId="{47A0BF15-48E8-4840-88BA-880E3DA60AB1}" type="presParOf" srcId="{BD1DAD8E-0385-476C-8FF5-75EC2E5C53CF}" destId="{134F6747-700B-4E0D-8FCB-C4B42F3E9B14}" srcOrd="8" destOrd="0" presId="urn:microsoft.com/office/officeart/2018/5/layout/IconLeafLabelList"/>
    <dgm:cxn modelId="{68525945-AAF6-4758-835F-73B66EC4A813}" type="presParOf" srcId="{134F6747-700B-4E0D-8FCB-C4B42F3E9B14}" destId="{37EA5662-5EAB-44C2-9734-83BCA26577B0}" srcOrd="0" destOrd="0" presId="urn:microsoft.com/office/officeart/2018/5/layout/IconLeafLabelList"/>
    <dgm:cxn modelId="{AEC84CC9-A16D-4D4F-BBA9-00C57E664D23}" type="presParOf" srcId="{134F6747-700B-4E0D-8FCB-C4B42F3E9B14}" destId="{FDB7DDA2-5BDD-4665-8DAE-044EF412DF96}" srcOrd="1" destOrd="0" presId="urn:microsoft.com/office/officeart/2018/5/layout/IconLeafLabelList"/>
    <dgm:cxn modelId="{D9CADA74-CD62-402C-88DB-8CFF0C3C2D00}" type="presParOf" srcId="{134F6747-700B-4E0D-8FCB-C4B42F3E9B14}" destId="{4697E08D-07B9-4F4B-A7BC-B4FC9D8F6577}" srcOrd="2" destOrd="0" presId="urn:microsoft.com/office/officeart/2018/5/layout/IconLeafLabelList"/>
    <dgm:cxn modelId="{AA2DD887-00B9-4AE0-8F34-0FC03EB93F29}" type="presParOf" srcId="{134F6747-700B-4E0D-8FCB-C4B42F3E9B14}" destId="{0EEC2F01-748D-4307-9B64-636B79FE1B91}" srcOrd="3" destOrd="0" presId="urn:microsoft.com/office/officeart/2018/5/layout/IconLeafLabelList"/>
    <dgm:cxn modelId="{B1C4B3D9-177C-401D-A270-04774331FC21}" type="presParOf" srcId="{BD1DAD8E-0385-476C-8FF5-75EC2E5C53CF}" destId="{40A3EA3A-8A69-473E-AF7C-53F6AD7B9D20}" srcOrd="9" destOrd="0" presId="urn:microsoft.com/office/officeart/2018/5/layout/IconLeafLabelList"/>
    <dgm:cxn modelId="{0410EB60-A062-4945-9998-CF1E0CED0D9E}" type="presParOf" srcId="{BD1DAD8E-0385-476C-8FF5-75EC2E5C53CF}" destId="{70BFA9EC-917A-438D-80CF-C42CCC2EA122}" srcOrd="10" destOrd="0" presId="urn:microsoft.com/office/officeart/2018/5/layout/IconLeafLabelList"/>
    <dgm:cxn modelId="{D855C5EB-853A-4018-86E9-FC0A960FD7AC}" type="presParOf" srcId="{70BFA9EC-917A-438D-80CF-C42CCC2EA122}" destId="{D469C62F-A96E-4FAC-8729-165F31AE64DD}" srcOrd="0" destOrd="0" presId="urn:microsoft.com/office/officeart/2018/5/layout/IconLeafLabelList"/>
    <dgm:cxn modelId="{56520626-301A-4DA0-A76E-FB5664F5C080}" type="presParOf" srcId="{70BFA9EC-917A-438D-80CF-C42CCC2EA122}" destId="{0BED8FED-ABAC-4F98-9E8D-37C6313D9DC7}" srcOrd="1" destOrd="0" presId="urn:microsoft.com/office/officeart/2018/5/layout/IconLeafLabelList"/>
    <dgm:cxn modelId="{5492377B-42D3-4434-9162-5CDF5CE9485F}" type="presParOf" srcId="{70BFA9EC-917A-438D-80CF-C42CCC2EA122}" destId="{A5C26B65-7C4C-4194-8F10-F895C0B2B94C}" srcOrd="2" destOrd="0" presId="urn:microsoft.com/office/officeart/2018/5/layout/IconLeafLabelList"/>
    <dgm:cxn modelId="{46F02B73-B1FF-41EF-A4CB-8C59ED26FC2E}" type="presParOf" srcId="{70BFA9EC-917A-438D-80CF-C42CCC2EA122}" destId="{05648762-B978-4E46-9F10-CAAC5B8493DC}"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3C649E-3B48-4A9A-A875-FBC9A0D39B8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3ACDCCD-FB08-47D0-8DBF-405E669297EC}">
      <dgm:prSet/>
      <dgm:spPr/>
      <dgm:t>
        <a:bodyPr/>
        <a:lstStyle/>
        <a:p>
          <a:pPr>
            <a:lnSpc>
              <a:spcPct val="100000"/>
            </a:lnSpc>
          </a:pPr>
          <a:r>
            <a:rPr lang="en-US"/>
            <a:t>Email: </a:t>
          </a:r>
          <a:r>
            <a:rPr lang="en-US">
              <a:hlinkClick xmlns:r="http://schemas.openxmlformats.org/officeDocument/2006/relationships" r:id="rId1"/>
            </a:rPr>
            <a:t>COPH-IT@ouhsc.edu</a:t>
          </a:r>
          <a:endParaRPr lang="en-US"/>
        </a:p>
      </dgm:t>
    </dgm:pt>
    <dgm:pt modelId="{E08E9229-C05F-42DC-8F85-4A53111F3DE2}" type="parTrans" cxnId="{915B4B34-EBA8-4003-8C1A-FCE693C4DC0C}">
      <dgm:prSet/>
      <dgm:spPr/>
      <dgm:t>
        <a:bodyPr/>
        <a:lstStyle/>
        <a:p>
          <a:endParaRPr lang="en-US"/>
        </a:p>
      </dgm:t>
    </dgm:pt>
    <dgm:pt modelId="{55144A1E-506A-4C65-BD0C-5CBDEC146DA3}" type="sibTrans" cxnId="{915B4B34-EBA8-4003-8C1A-FCE693C4DC0C}">
      <dgm:prSet/>
      <dgm:spPr/>
      <dgm:t>
        <a:bodyPr/>
        <a:lstStyle/>
        <a:p>
          <a:endParaRPr lang="en-US"/>
        </a:p>
      </dgm:t>
    </dgm:pt>
    <dgm:pt modelId="{4B1CC6E2-F0E5-4DF2-8083-40EDA099A55E}">
      <dgm:prSet/>
      <dgm:spPr/>
      <dgm:t>
        <a:bodyPr/>
        <a:lstStyle/>
        <a:p>
          <a:pPr>
            <a:lnSpc>
              <a:spcPct val="100000"/>
            </a:lnSpc>
          </a:pPr>
          <a:r>
            <a:rPr lang="en-US"/>
            <a:t>Call: 405-271-8001 ext. 46637</a:t>
          </a:r>
        </a:p>
      </dgm:t>
    </dgm:pt>
    <dgm:pt modelId="{F923F6CD-A322-46E4-A61C-61A077A1CA4C}" type="parTrans" cxnId="{AB614CD9-7F11-4A1C-82D0-E01C6265CD2F}">
      <dgm:prSet/>
      <dgm:spPr/>
      <dgm:t>
        <a:bodyPr/>
        <a:lstStyle/>
        <a:p>
          <a:endParaRPr lang="en-US"/>
        </a:p>
      </dgm:t>
    </dgm:pt>
    <dgm:pt modelId="{C5A8F739-0A91-422F-B115-5EBFBC3B2927}" type="sibTrans" cxnId="{AB614CD9-7F11-4A1C-82D0-E01C6265CD2F}">
      <dgm:prSet/>
      <dgm:spPr/>
      <dgm:t>
        <a:bodyPr/>
        <a:lstStyle/>
        <a:p>
          <a:endParaRPr lang="en-US"/>
        </a:p>
      </dgm:t>
    </dgm:pt>
    <dgm:pt modelId="{4C53B7C4-321B-4605-9B1D-E577D7312029}">
      <dgm:prSet/>
      <dgm:spPr/>
      <dgm:t>
        <a:bodyPr/>
        <a:lstStyle/>
        <a:p>
          <a:pPr>
            <a:lnSpc>
              <a:spcPct val="100000"/>
            </a:lnSpc>
          </a:pPr>
          <a:r>
            <a:rPr lang="en-US"/>
            <a:t>Website: </a:t>
          </a:r>
          <a:r>
            <a:rPr lang="en-US">
              <a:hlinkClick xmlns:r="http://schemas.openxmlformats.org/officeDocument/2006/relationships" r:id="rId2"/>
            </a:rPr>
            <a:t>https://publichealth.ouhsc.edu/Departments/IT-Services</a:t>
          </a:r>
          <a:r>
            <a:rPr lang="en-US"/>
            <a:t> </a:t>
          </a:r>
        </a:p>
      </dgm:t>
    </dgm:pt>
    <dgm:pt modelId="{E048513D-026F-43EF-9C11-E0A76E31AE9A}" type="parTrans" cxnId="{3E3DFCA4-7FB9-4E00-AA94-FC38F54D4CFB}">
      <dgm:prSet/>
      <dgm:spPr/>
      <dgm:t>
        <a:bodyPr/>
        <a:lstStyle/>
        <a:p>
          <a:endParaRPr lang="en-US"/>
        </a:p>
      </dgm:t>
    </dgm:pt>
    <dgm:pt modelId="{4B7A2B5F-315D-49F7-8CC3-3F0171302D7B}" type="sibTrans" cxnId="{3E3DFCA4-7FB9-4E00-AA94-FC38F54D4CFB}">
      <dgm:prSet/>
      <dgm:spPr/>
      <dgm:t>
        <a:bodyPr/>
        <a:lstStyle/>
        <a:p>
          <a:endParaRPr lang="en-US"/>
        </a:p>
      </dgm:t>
    </dgm:pt>
    <dgm:pt modelId="{1CF5F743-F315-4751-AE8D-26020D027038}" type="pres">
      <dgm:prSet presAssocID="{8B3C649E-3B48-4A9A-A875-FBC9A0D39B89}" presName="root" presStyleCnt="0">
        <dgm:presLayoutVars>
          <dgm:dir/>
          <dgm:resizeHandles val="exact"/>
        </dgm:presLayoutVars>
      </dgm:prSet>
      <dgm:spPr/>
    </dgm:pt>
    <dgm:pt modelId="{13780F6E-AC09-417B-AD7B-7C41A85B2AD6}" type="pres">
      <dgm:prSet presAssocID="{83ACDCCD-FB08-47D0-8DBF-405E669297EC}" presName="compNode" presStyleCnt="0"/>
      <dgm:spPr/>
    </dgm:pt>
    <dgm:pt modelId="{D9785A0F-BFC0-4DCC-92F5-F469DFD8790D}" type="pres">
      <dgm:prSet presAssocID="{83ACDCCD-FB08-47D0-8DBF-405E669297EC}" presName="bgRect" presStyleLbl="bgShp" presStyleIdx="0" presStyleCnt="3"/>
      <dgm:spPr/>
    </dgm:pt>
    <dgm:pt modelId="{DCB2D1F8-F16E-4B2C-B29F-3DD7EBD7CF7A}" type="pres">
      <dgm:prSet presAssocID="{83ACDCCD-FB08-47D0-8DBF-405E669297EC}" presName="iconRect" presStyleLbl="node1" presStyleIdx="0"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end"/>
        </a:ext>
      </dgm:extLst>
    </dgm:pt>
    <dgm:pt modelId="{8B2B2A3A-6FA4-4A49-9A1B-FED7A7ED21F5}" type="pres">
      <dgm:prSet presAssocID="{83ACDCCD-FB08-47D0-8DBF-405E669297EC}" presName="spaceRect" presStyleCnt="0"/>
      <dgm:spPr/>
    </dgm:pt>
    <dgm:pt modelId="{B45211A9-FE04-4AA4-AE57-489910AB993A}" type="pres">
      <dgm:prSet presAssocID="{83ACDCCD-FB08-47D0-8DBF-405E669297EC}" presName="parTx" presStyleLbl="revTx" presStyleIdx="0" presStyleCnt="3">
        <dgm:presLayoutVars>
          <dgm:chMax val="0"/>
          <dgm:chPref val="0"/>
        </dgm:presLayoutVars>
      </dgm:prSet>
      <dgm:spPr/>
    </dgm:pt>
    <dgm:pt modelId="{EA24D5ED-24C7-4892-A29C-21FE0157777E}" type="pres">
      <dgm:prSet presAssocID="{55144A1E-506A-4C65-BD0C-5CBDEC146DA3}" presName="sibTrans" presStyleCnt="0"/>
      <dgm:spPr/>
    </dgm:pt>
    <dgm:pt modelId="{05BB041A-41D7-40A7-8C88-3148D41EDBC5}" type="pres">
      <dgm:prSet presAssocID="{4B1CC6E2-F0E5-4DF2-8083-40EDA099A55E}" presName="compNode" presStyleCnt="0"/>
      <dgm:spPr/>
    </dgm:pt>
    <dgm:pt modelId="{342D8222-BD95-45A7-BD19-A62CBFFE1F82}" type="pres">
      <dgm:prSet presAssocID="{4B1CC6E2-F0E5-4DF2-8083-40EDA099A55E}" presName="bgRect" presStyleLbl="bgShp" presStyleIdx="1" presStyleCnt="3"/>
      <dgm:spPr/>
    </dgm:pt>
    <dgm:pt modelId="{F8512196-CBA9-4962-B164-7421ED3A8BB5}" type="pres">
      <dgm:prSet presAssocID="{4B1CC6E2-F0E5-4DF2-8083-40EDA099A55E}" presName="iconRect" presStyleLbl="node1" presStyleIdx="1"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peaker Phone"/>
        </a:ext>
      </dgm:extLst>
    </dgm:pt>
    <dgm:pt modelId="{F2B2E9A2-6F4D-4C1F-BA97-F40F0DBDDA61}" type="pres">
      <dgm:prSet presAssocID="{4B1CC6E2-F0E5-4DF2-8083-40EDA099A55E}" presName="spaceRect" presStyleCnt="0"/>
      <dgm:spPr/>
    </dgm:pt>
    <dgm:pt modelId="{103094B6-2FFA-40EE-9C0C-C391D35C4EA0}" type="pres">
      <dgm:prSet presAssocID="{4B1CC6E2-F0E5-4DF2-8083-40EDA099A55E}" presName="parTx" presStyleLbl="revTx" presStyleIdx="1" presStyleCnt="3">
        <dgm:presLayoutVars>
          <dgm:chMax val="0"/>
          <dgm:chPref val="0"/>
        </dgm:presLayoutVars>
      </dgm:prSet>
      <dgm:spPr/>
    </dgm:pt>
    <dgm:pt modelId="{B467AC6C-B29E-4C73-AC2A-24FB60596108}" type="pres">
      <dgm:prSet presAssocID="{C5A8F739-0A91-422F-B115-5EBFBC3B2927}" presName="sibTrans" presStyleCnt="0"/>
      <dgm:spPr/>
    </dgm:pt>
    <dgm:pt modelId="{23D3F6C0-C9A1-4E37-BAED-DAB2E2152188}" type="pres">
      <dgm:prSet presAssocID="{4C53B7C4-321B-4605-9B1D-E577D7312029}" presName="compNode" presStyleCnt="0"/>
      <dgm:spPr/>
    </dgm:pt>
    <dgm:pt modelId="{BFFE0BB7-C03F-4BDD-BA50-3A3C7898D088}" type="pres">
      <dgm:prSet presAssocID="{4C53B7C4-321B-4605-9B1D-E577D7312029}" presName="bgRect" presStyleLbl="bgShp" presStyleIdx="2" presStyleCnt="3"/>
      <dgm:spPr/>
    </dgm:pt>
    <dgm:pt modelId="{AD945AB7-602C-4340-8E9F-2E414D5FB01B}" type="pres">
      <dgm:prSet presAssocID="{4C53B7C4-321B-4605-9B1D-E577D7312029}" presName="iconRect" presStyleLbl="node1" presStyleIdx="2" presStyleCnt="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onitor"/>
        </a:ext>
      </dgm:extLst>
    </dgm:pt>
    <dgm:pt modelId="{88578D04-02DD-4830-B004-1C5834360782}" type="pres">
      <dgm:prSet presAssocID="{4C53B7C4-321B-4605-9B1D-E577D7312029}" presName="spaceRect" presStyleCnt="0"/>
      <dgm:spPr/>
    </dgm:pt>
    <dgm:pt modelId="{05B071D7-7AAD-482F-8F0F-A378A6BA2435}" type="pres">
      <dgm:prSet presAssocID="{4C53B7C4-321B-4605-9B1D-E577D7312029}" presName="parTx" presStyleLbl="revTx" presStyleIdx="2" presStyleCnt="3">
        <dgm:presLayoutVars>
          <dgm:chMax val="0"/>
          <dgm:chPref val="0"/>
        </dgm:presLayoutVars>
      </dgm:prSet>
      <dgm:spPr/>
    </dgm:pt>
  </dgm:ptLst>
  <dgm:cxnLst>
    <dgm:cxn modelId="{915B4B34-EBA8-4003-8C1A-FCE693C4DC0C}" srcId="{8B3C649E-3B48-4A9A-A875-FBC9A0D39B89}" destId="{83ACDCCD-FB08-47D0-8DBF-405E669297EC}" srcOrd="0" destOrd="0" parTransId="{E08E9229-C05F-42DC-8F85-4A53111F3DE2}" sibTransId="{55144A1E-506A-4C65-BD0C-5CBDEC146DA3}"/>
    <dgm:cxn modelId="{453EE06F-BD55-4253-9654-1A2D8B29B9A1}" type="presOf" srcId="{83ACDCCD-FB08-47D0-8DBF-405E669297EC}" destId="{B45211A9-FE04-4AA4-AE57-489910AB993A}" srcOrd="0" destOrd="0" presId="urn:microsoft.com/office/officeart/2018/2/layout/IconVerticalSolidList"/>
    <dgm:cxn modelId="{AFF28679-EB87-48AE-8023-85515019D13D}" type="presOf" srcId="{4C53B7C4-321B-4605-9B1D-E577D7312029}" destId="{05B071D7-7AAD-482F-8F0F-A378A6BA2435}" srcOrd="0" destOrd="0" presId="urn:microsoft.com/office/officeart/2018/2/layout/IconVerticalSolidList"/>
    <dgm:cxn modelId="{A5D3A284-1695-4753-8E52-140EC60475C8}" type="presOf" srcId="{8B3C649E-3B48-4A9A-A875-FBC9A0D39B89}" destId="{1CF5F743-F315-4751-AE8D-26020D027038}" srcOrd="0" destOrd="0" presId="urn:microsoft.com/office/officeart/2018/2/layout/IconVerticalSolidList"/>
    <dgm:cxn modelId="{3E3DFCA4-7FB9-4E00-AA94-FC38F54D4CFB}" srcId="{8B3C649E-3B48-4A9A-A875-FBC9A0D39B89}" destId="{4C53B7C4-321B-4605-9B1D-E577D7312029}" srcOrd="2" destOrd="0" parTransId="{E048513D-026F-43EF-9C11-E0A76E31AE9A}" sibTransId="{4B7A2B5F-315D-49F7-8CC3-3F0171302D7B}"/>
    <dgm:cxn modelId="{AB614CD9-7F11-4A1C-82D0-E01C6265CD2F}" srcId="{8B3C649E-3B48-4A9A-A875-FBC9A0D39B89}" destId="{4B1CC6E2-F0E5-4DF2-8083-40EDA099A55E}" srcOrd="1" destOrd="0" parTransId="{F923F6CD-A322-46E4-A61C-61A077A1CA4C}" sibTransId="{C5A8F739-0A91-422F-B115-5EBFBC3B2927}"/>
    <dgm:cxn modelId="{C1C14EF3-C7B0-4A04-A220-099918368EEF}" type="presOf" srcId="{4B1CC6E2-F0E5-4DF2-8083-40EDA099A55E}" destId="{103094B6-2FFA-40EE-9C0C-C391D35C4EA0}" srcOrd="0" destOrd="0" presId="urn:microsoft.com/office/officeart/2018/2/layout/IconVerticalSolidList"/>
    <dgm:cxn modelId="{85487C51-F2AA-4BB4-9F9B-8B1D5BC704FC}" type="presParOf" srcId="{1CF5F743-F315-4751-AE8D-26020D027038}" destId="{13780F6E-AC09-417B-AD7B-7C41A85B2AD6}" srcOrd="0" destOrd="0" presId="urn:microsoft.com/office/officeart/2018/2/layout/IconVerticalSolidList"/>
    <dgm:cxn modelId="{7D674780-28F7-45D1-B28C-0A9616B2A480}" type="presParOf" srcId="{13780F6E-AC09-417B-AD7B-7C41A85B2AD6}" destId="{D9785A0F-BFC0-4DCC-92F5-F469DFD8790D}" srcOrd="0" destOrd="0" presId="urn:microsoft.com/office/officeart/2018/2/layout/IconVerticalSolidList"/>
    <dgm:cxn modelId="{F06B7685-B3C6-4C1A-BF4C-6E4620C59CB8}" type="presParOf" srcId="{13780F6E-AC09-417B-AD7B-7C41A85B2AD6}" destId="{DCB2D1F8-F16E-4B2C-B29F-3DD7EBD7CF7A}" srcOrd="1" destOrd="0" presId="urn:microsoft.com/office/officeart/2018/2/layout/IconVerticalSolidList"/>
    <dgm:cxn modelId="{7B8BD7B5-1381-4AFB-8B57-A1E5E9ADAB00}" type="presParOf" srcId="{13780F6E-AC09-417B-AD7B-7C41A85B2AD6}" destId="{8B2B2A3A-6FA4-4A49-9A1B-FED7A7ED21F5}" srcOrd="2" destOrd="0" presId="urn:microsoft.com/office/officeart/2018/2/layout/IconVerticalSolidList"/>
    <dgm:cxn modelId="{0676ABF1-068A-41E6-90F9-5757941715A3}" type="presParOf" srcId="{13780F6E-AC09-417B-AD7B-7C41A85B2AD6}" destId="{B45211A9-FE04-4AA4-AE57-489910AB993A}" srcOrd="3" destOrd="0" presId="urn:microsoft.com/office/officeart/2018/2/layout/IconVerticalSolidList"/>
    <dgm:cxn modelId="{A225B65E-007F-44ED-B3AE-3D0B88D16766}" type="presParOf" srcId="{1CF5F743-F315-4751-AE8D-26020D027038}" destId="{EA24D5ED-24C7-4892-A29C-21FE0157777E}" srcOrd="1" destOrd="0" presId="urn:microsoft.com/office/officeart/2018/2/layout/IconVerticalSolidList"/>
    <dgm:cxn modelId="{C71955C0-1675-4017-9388-2743F940C717}" type="presParOf" srcId="{1CF5F743-F315-4751-AE8D-26020D027038}" destId="{05BB041A-41D7-40A7-8C88-3148D41EDBC5}" srcOrd="2" destOrd="0" presId="urn:microsoft.com/office/officeart/2018/2/layout/IconVerticalSolidList"/>
    <dgm:cxn modelId="{F4A55D18-F54E-4D7B-910C-399B371EAFCC}" type="presParOf" srcId="{05BB041A-41D7-40A7-8C88-3148D41EDBC5}" destId="{342D8222-BD95-45A7-BD19-A62CBFFE1F82}" srcOrd="0" destOrd="0" presId="urn:microsoft.com/office/officeart/2018/2/layout/IconVerticalSolidList"/>
    <dgm:cxn modelId="{05310F9A-60E8-4DFA-8C87-72E02F9104DE}" type="presParOf" srcId="{05BB041A-41D7-40A7-8C88-3148D41EDBC5}" destId="{F8512196-CBA9-4962-B164-7421ED3A8BB5}" srcOrd="1" destOrd="0" presId="urn:microsoft.com/office/officeart/2018/2/layout/IconVerticalSolidList"/>
    <dgm:cxn modelId="{B26176F0-CD8B-490B-B3B0-82237CF31C26}" type="presParOf" srcId="{05BB041A-41D7-40A7-8C88-3148D41EDBC5}" destId="{F2B2E9A2-6F4D-4C1F-BA97-F40F0DBDDA61}" srcOrd="2" destOrd="0" presId="urn:microsoft.com/office/officeart/2018/2/layout/IconVerticalSolidList"/>
    <dgm:cxn modelId="{A7FC766C-AD25-4813-9C1C-D5A9BAD6A9CA}" type="presParOf" srcId="{05BB041A-41D7-40A7-8C88-3148D41EDBC5}" destId="{103094B6-2FFA-40EE-9C0C-C391D35C4EA0}" srcOrd="3" destOrd="0" presId="urn:microsoft.com/office/officeart/2018/2/layout/IconVerticalSolidList"/>
    <dgm:cxn modelId="{5A20C596-99E0-4CDE-828C-9EC3546593B1}" type="presParOf" srcId="{1CF5F743-F315-4751-AE8D-26020D027038}" destId="{B467AC6C-B29E-4C73-AC2A-24FB60596108}" srcOrd="3" destOrd="0" presId="urn:microsoft.com/office/officeart/2018/2/layout/IconVerticalSolidList"/>
    <dgm:cxn modelId="{81F4B6E1-2D9F-44FD-9D9A-B170B501656A}" type="presParOf" srcId="{1CF5F743-F315-4751-AE8D-26020D027038}" destId="{23D3F6C0-C9A1-4E37-BAED-DAB2E2152188}" srcOrd="4" destOrd="0" presId="urn:microsoft.com/office/officeart/2018/2/layout/IconVerticalSolidList"/>
    <dgm:cxn modelId="{31A1633E-3BF5-45BF-B64F-7CEDAB9653C6}" type="presParOf" srcId="{23D3F6C0-C9A1-4E37-BAED-DAB2E2152188}" destId="{BFFE0BB7-C03F-4BDD-BA50-3A3C7898D088}" srcOrd="0" destOrd="0" presId="urn:microsoft.com/office/officeart/2018/2/layout/IconVerticalSolidList"/>
    <dgm:cxn modelId="{FB6F1CAB-A086-4BCD-B631-5F0A919EA553}" type="presParOf" srcId="{23D3F6C0-C9A1-4E37-BAED-DAB2E2152188}" destId="{AD945AB7-602C-4340-8E9F-2E414D5FB01B}" srcOrd="1" destOrd="0" presId="urn:microsoft.com/office/officeart/2018/2/layout/IconVerticalSolidList"/>
    <dgm:cxn modelId="{B93109D0-0351-4182-B618-3C97A5AF4682}" type="presParOf" srcId="{23D3F6C0-C9A1-4E37-BAED-DAB2E2152188}" destId="{88578D04-02DD-4830-B004-1C5834360782}" srcOrd="2" destOrd="0" presId="urn:microsoft.com/office/officeart/2018/2/layout/IconVerticalSolidList"/>
    <dgm:cxn modelId="{C19FD472-EE90-4B25-A6CE-E3B2B9B30CDF}" type="presParOf" srcId="{23D3F6C0-C9A1-4E37-BAED-DAB2E2152188}" destId="{05B071D7-7AAD-482F-8F0F-A378A6BA243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A2FE2-DD51-46DE-B1ED-1C93A9BB1D24}">
      <dsp:nvSpPr>
        <dsp:cNvPr id="0" name=""/>
        <dsp:cNvSpPr/>
      </dsp:nvSpPr>
      <dsp:spPr>
        <a:xfrm>
          <a:off x="0" y="14717"/>
          <a:ext cx="3856434" cy="631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Shelley Genzer</a:t>
          </a:r>
        </a:p>
      </dsp:txBody>
      <dsp:txXfrm>
        <a:off x="30842" y="45559"/>
        <a:ext cx="3794750" cy="570116"/>
      </dsp:txXfrm>
    </dsp:sp>
    <dsp:sp modelId="{45373793-8BEF-4B68-89D4-EC577E44FC14}">
      <dsp:nvSpPr>
        <dsp:cNvPr id="0" name=""/>
        <dsp:cNvSpPr/>
      </dsp:nvSpPr>
      <dsp:spPr>
        <a:xfrm>
          <a:off x="0" y="646517"/>
          <a:ext cx="3856434" cy="64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4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i="1" kern="1200"/>
            <a:t>Senior Student Program Coordinator</a:t>
          </a:r>
          <a:endParaRPr lang="en-US" sz="2100" kern="1200"/>
        </a:p>
      </dsp:txBody>
      <dsp:txXfrm>
        <a:off x="0" y="646517"/>
        <a:ext cx="3856434" cy="642734"/>
      </dsp:txXfrm>
    </dsp:sp>
    <dsp:sp modelId="{C0482F32-025E-4C57-86B0-28B17E824604}">
      <dsp:nvSpPr>
        <dsp:cNvPr id="0" name=""/>
        <dsp:cNvSpPr/>
      </dsp:nvSpPr>
      <dsp:spPr>
        <a:xfrm>
          <a:off x="0" y="1289252"/>
          <a:ext cx="3856434" cy="631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Paije Fauser</a:t>
          </a:r>
        </a:p>
      </dsp:txBody>
      <dsp:txXfrm>
        <a:off x="30842" y="1320094"/>
        <a:ext cx="3794750" cy="570116"/>
      </dsp:txXfrm>
    </dsp:sp>
    <dsp:sp modelId="{16206C5B-1F89-4528-A2AE-10BE36224729}">
      <dsp:nvSpPr>
        <dsp:cNvPr id="0" name=""/>
        <dsp:cNvSpPr/>
      </dsp:nvSpPr>
      <dsp:spPr>
        <a:xfrm>
          <a:off x="0" y="1921052"/>
          <a:ext cx="3856434" cy="64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4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i="1" kern="1200" dirty="0"/>
            <a:t>Admissions and Recruitment Manager</a:t>
          </a:r>
          <a:endParaRPr lang="en-US" sz="2100" kern="1200" dirty="0"/>
        </a:p>
      </dsp:txBody>
      <dsp:txXfrm>
        <a:off x="0" y="1921052"/>
        <a:ext cx="3856434" cy="642734"/>
      </dsp:txXfrm>
    </dsp:sp>
    <dsp:sp modelId="{D5545595-36B9-41E9-B94F-8853D9C99399}">
      <dsp:nvSpPr>
        <dsp:cNvPr id="0" name=""/>
        <dsp:cNvSpPr/>
      </dsp:nvSpPr>
      <dsp:spPr>
        <a:xfrm>
          <a:off x="0" y="2563787"/>
          <a:ext cx="3856434" cy="6318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Chad Hobbs</a:t>
          </a:r>
        </a:p>
      </dsp:txBody>
      <dsp:txXfrm>
        <a:off x="30842" y="2594629"/>
        <a:ext cx="3794750" cy="570116"/>
      </dsp:txXfrm>
    </dsp:sp>
    <dsp:sp modelId="{8ECF044D-0B45-4813-84D2-E7A3422B2228}">
      <dsp:nvSpPr>
        <dsp:cNvPr id="0" name=""/>
        <dsp:cNvSpPr/>
      </dsp:nvSpPr>
      <dsp:spPr>
        <a:xfrm>
          <a:off x="0" y="3195587"/>
          <a:ext cx="3856434" cy="922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4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i="1" kern="1200" dirty="0"/>
            <a:t>Student Recruiter and Career Development Coordinator</a:t>
          </a:r>
        </a:p>
      </dsp:txBody>
      <dsp:txXfrm>
        <a:off x="0" y="3195587"/>
        <a:ext cx="3856434" cy="922184"/>
      </dsp:txXfrm>
    </dsp:sp>
    <dsp:sp modelId="{F24234FA-A5FE-4F39-9CB6-4BB62D16FE84}">
      <dsp:nvSpPr>
        <dsp:cNvPr id="0" name=""/>
        <dsp:cNvSpPr/>
      </dsp:nvSpPr>
      <dsp:spPr>
        <a:xfrm>
          <a:off x="0" y="4117772"/>
          <a:ext cx="3856434" cy="631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Joey Geresi</a:t>
          </a:r>
        </a:p>
      </dsp:txBody>
      <dsp:txXfrm>
        <a:off x="30842" y="4148614"/>
        <a:ext cx="3794750" cy="570116"/>
      </dsp:txXfrm>
    </dsp:sp>
    <dsp:sp modelId="{6A025C90-25F8-4B2E-B6AB-509B7FAAAB01}">
      <dsp:nvSpPr>
        <dsp:cNvPr id="0" name=""/>
        <dsp:cNvSpPr/>
      </dsp:nvSpPr>
      <dsp:spPr>
        <a:xfrm>
          <a:off x="0" y="4749572"/>
          <a:ext cx="3856434" cy="64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4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i="1" kern="1200" dirty="0"/>
            <a:t>Assistant Dean for Student Services</a:t>
          </a:r>
          <a:endParaRPr lang="en-US" sz="2100" kern="1200" dirty="0"/>
        </a:p>
      </dsp:txBody>
      <dsp:txXfrm>
        <a:off x="0" y="4749572"/>
        <a:ext cx="3856434" cy="6427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B19B4-611F-45DD-BFE8-4F2F99FC1AB6}">
      <dsp:nvSpPr>
        <dsp:cNvPr id="0" name=""/>
        <dsp:cNvSpPr/>
      </dsp:nvSpPr>
      <dsp:spPr>
        <a:xfrm>
          <a:off x="951700" y="1539"/>
          <a:ext cx="832078" cy="83207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70E243-1AAC-4103-BD82-74DF8D08FD61}">
      <dsp:nvSpPr>
        <dsp:cNvPr id="0" name=""/>
        <dsp:cNvSpPr/>
      </dsp:nvSpPr>
      <dsp:spPr>
        <a:xfrm>
          <a:off x="1129028" y="178867"/>
          <a:ext cx="477421" cy="4774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EE22C92-7780-41A5-A7B2-521AC1BFCCE6}">
      <dsp:nvSpPr>
        <dsp:cNvPr id="0" name=""/>
        <dsp:cNvSpPr/>
      </dsp:nvSpPr>
      <dsp:spPr>
        <a:xfrm>
          <a:off x="685708" y="1092789"/>
          <a:ext cx="1364062" cy="54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kern="1200" dirty="0"/>
            <a:t>Enrollment/ Advisement</a:t>
          </a:r>
          <a:endParaRPr lang="en-US" sz="1100" kern="1200" dirty="0"/>
        </a:p>
      </dsp:txBody>
      <dsp:txXfrm>
        <a:off x="685708" y="1092789"/>
        <a:ext cx="1364062" cy="545625"/>
      </dsp:txXfrm>
    </dsp:sp>
    <dsp:sp modelId="{D5A0930A-0497-4B92-B43B-DCA50573C4C3}">
      <dsp:nvSpPr>
        <dsp:cNvPr id="0" name=""/>
        <dsp:cNvSpPr/>
      </dsp:nvSpPr>
      <dsp:spPr>
        <a:xfrm>
          <a:off x="2554474" y="1539"/>
          <a:ext cx="832078" cy="832078"/>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085758-20F5-4371-BE09-D82EFCC49478}">
      <dsp:nvSpPr>
        <dsp:cNvPr id="0" name=""/>
        <dsp:cNvSpPr/>
      </dsp:nvSpPr>
      <dsp:spPr>
        <a:xfrm>
          <a:off x="2731802" y="178867"/>
          <a:ext cx="477421" cy="4774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25940E-4D54-4A03-9F62-3624EDDDE78C}">
      <dsp:nvSpPr>
        <dsp:cNvPr id="0" name=""/>
        <dsp:cNvSpPr/>
      </dsp:nvSpPr>
      <dsp:spPr>
        <a:xfrm>
          <a:off x="2288482" y="1092789"/>
          <a:ext cx="1364062" cy="54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kern="1200" dirty="0"/>
            <a:t>Monitor academic progress</a:t>
          </a:r>
          <a:endParaRPr lang="en-US" sz="1100" kern="1200" dirty="0"/>
        </a:p>
      </dsp:txBody>
      <dsp:txXfrm>
        <a:off x="2288482" y="1092789"/>
        <a:ext cx="1364062" cy="545625"/>
      </dsp:txXfrm>
    </dsp:sp>
    <dsp:sp modelId="{A4D6E488-51E3-4E63-894A-B592F305D773}">
      <dsp:nvSpPr>
        <dsp:cNvPr id="0" name=""/>
        <dsp:cNvSpPr/>
      </dsp:nvSpPr>
      <dsp:spPr>
        <a:xfrm>
          <a:off x="4157247" y="1539"/>
          <a:ext cx="832078" cy="832078"/>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0AE7B2-7569-4E64-BF86-1CCB4A1305EF}">
      <dsp:nvSpPr>
        <dsp:cNvPr id="0" name=""/>
        <dsp:cNvSpPr/>
      </dsp:nvSpPr>
      <dsp:spPr>
        <a:xfrm>
          <a:off x="4334575" y="178867"/>
          <a:ext cx="477421" cy="4774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70D5F2C-6964-4ACD-9A46-6E02D2484EFC}">
      <dsp:nvSpPr>
        <dsp:cNvPr id="0" name=""/>
        <dsp:cNvSpPr/>
      </dsp:nvSpPr>
      <dsp:spPr>
        <a:xfrm>
          <a:off x="3891255" y="1092789"/>
          <a:ext cx="1364062" cy="54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kern="1200"/>
            <a:t>Class scheduling</a:t>
          </a:r>
          <a:endParaRPr lang="en-US" sz="1100" kern="1200"/>
        </a:p>
      </dsp:txBody>
      <dsp:txXfrm>
        <a:off x="3891255" y="1092789"/>
        <a:ext cx="1364062" cy="545625"/>
      </dsp:txXfrm>
    </dsp:sp>
    <dsp:sp modelId="{809E9C3B-F9AC-4FEC-B52C-39C1C29C5AE3}">
      <dsp:nvSpPr>
        <dsp:cNvPr id="0" name=""/>
        <dsp:cNvSpPr/>
      </dsp:nvSpPr>
      <dsp:spPr>
        <a:xfrm>
          <a:off x="5760021" y="1539"/>
          <a:ext cx="832078" cy="832078"/>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D98D17-4567-4F69-BD7A-4A21443703ED}">
      <dsp:nvSpPr>
        <dsp:cNvPr id="0" name=""/>
        <dsp:cNvSpPr/>
      </dsp:nvSpPr>
      <dsp:spPr>
        <a:xfrm>
          <a:off x="5937349" y="178867"/>
          <a:ext cx="477421" cy="4774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147AC9F-9DF0-439F-8615-FCC0CA02D979}">
      <dsp:nvSpPr>
        <dsp:cNvPr id="0" name=""/>
        <dsp:cNvSpPr/>
      </dsp:nvSpPr>
      <dsp:spPr>
        <a:xfrm>
          <a:off x="5494028" y="1092789"/>
          <a:ext cx="1364062" cy="54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kern="1200"/>
            <a:t>Employment/ Internship/ Funding Information</a:t>
          </a:r>
          <a:endParaRPr lang="en-US" sz="1100" kern="1200"/>
        </a:p>
      </dsp:txBody>
      <dsp:txXfrm>
        <a:off x="5494028" y="1092789"/>
        <a:ext cx="1364062" cy="545625"/>
      </dsp:txXfrm>
    </dsp:sp>
    <dsp:sp modelId="{37EA5662-5EAB-44C2-9734-83BCA26577B0}">
      <dsp:nvSpPr>
        <dsp:cNvPr id="0" name=""/>
        <dsp:cNvSpPr/>
      </dsp:nvSpPr>
      <dsp:spPr>
        <a:xfrm>
          <a:off x="2363873" y="1979430"/>
          <a:ext cx="832078" cy="832078"/>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B7DDA2-5BDD-4665-8DAE-044EF412DF96}">
      <dsp:nvSpPr>
        <dsp:cNvPr id="0" name=""/>
        <dsp:cNvSpPr/>
      </dsp:nvSpPr>
      <dsp:spPr>
        <a:xfrm>
          <a:off x="2541201" y="2156758"/>
          <a:ext cx="477421" cy="47742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EEC2F01-748D-4307-9B64-636B79FE1B91}">
      <dsp:nvSpPr>
        <dsp:cNvPr id="0" name=""/>
        <dsp:cNvSpPr/>
      </dsp:nvSpPr>
      <dsp:spPr>
        <a:xfrm>
          <a:off x="2097881" y="3070680"/>
          <a:ext cx="1364062" cy="54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kern="1200" dirty="0"/>
            <a:t>Practicum Placement/ Advisement</a:t>
          </a:r>
          <a:endParaRPr lang="en-US" sz="1100" kern="1200" dirty="0"/>
        </a:p>
      </dsp:txBody>
      <dsp:txXfrm>
        <a:off x="2097881" y="3070680"/>
        <a:ext cx="1364062" cy="545625"/>
      </dsp:txXfrm>
    </dsp:sp>
    <dsp:sp modelId="{D469C62F-A96E-4FAC-8729-165F31AE64DD}">
      <dsp:nvSpPr>
        <dsp:cNvPr id="0" name=""/>
        <dsp:cNvSpPr/>
      </dsp:nvSpPr>
      <dsp:spPr>
        <a:xfrm>
          <a:off x="4157247" y="1979430"/>
          <a:ext cx="832078" cy="83207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ED8FED-ABAC-4F98-9E8D-37C6313D9DC7}">
      <dsp:nvSpPr>
        <dsp:cNvPr id="0" name=""/>
        <dsp:cNvSpPr/>
      </dsp:nvSpPr>
      <dsp:spPr>
        <a:xfrm>
          <a:off x="4334575" y="2156758"/>
          <a:ext cx="477421" cy="47742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648762-B978-4E46-9F10-CAAC5B8493DC}">
      <dsp:nvSpPr>
        <dsp:cNvPr id="0" name=""/>
        <dsp:cNvSpPr/>
      </dsp:nvSpPr>
      <dsp:spPr>
        <a:xfrm>
          <a:off x="3700655" y="3070680"/>
          <a:ext cx="1745263" cy="54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kern="1200" dirty="0"/>
            <a:t>Graduation/ Commencement Ceremony</a:t>
          </a:r>
          <a:endParaRPr lang="en-US" sz="1100" kern="1200" dirty="0"/>
        </a:p>
      </dsp:txBody>
      <dsp:txXfrm>
        <a:off x="3700655" y="3070680"/>
        <a:ext cx="1745263" cy="5456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85A0F-BFC0-4DCC-92F5-F469DFD8790D}">
      <dsp:nvSpPr>
        <dsp:cNvPr id="0" name=""/>
        <dsp:cNvSpPr/>
      </dsp:nvSpPr>
      <dsp:spPr>
        <a:xfrm>
          <a:off x="0" y="494"/>
          <a:ext cx="7772400" cy="11570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B2D1F8-F16E-4B2C-B29F-3DD7EBD7CF7A}">
      <dsp:nvSpPr>
        <dsp:cNvPr id="0" name=""/>
        <dsp:cNvSpPr/>
      </dsp:nvSpPr>
      <dsp:spPr>
        <a:xfrm>
          <a:off x="350018" y="260838"/>
          <a:ext cx="636397" cy="6363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5211A9-FE04-4AA4-AE57-489910AB993A}">
      <dsp:nvSpPr>
        <dsp:cNvPr id="0" name=""/>
        <dsp:cNvSpPr/>
      </dsp:nvSpPr>
      <dsp:spPr>
        <a:xfrm>
          <a:off x="1336435" y="494"/>
          <a:ext cx="6435964" cy="1157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58" tIns="122458" rIns="122458" bIns="122458" numCol="1" spcCol="1270" anchor="ctr" anchorCtr="0">
          <a:noAutofit/>
        </a:bodyPr>
        <a:lstStyle/>
        <a:p>
          <a:pPr marL="0" lvl="0" indent="0" algn="l" defTabSz="889000">
            <a:lnSpc>
              <a:spcPct val="100000"/>
            </a:lnSpc>
            <a:spcBef>
              <a:spcPct val="0"/>
            </a:spcBef>
            <a:spcAft>
              <a:spcPct val="35000"/>
            </a:spcAft>
            <a:buNone/>
          </a:pPr>
          <a:r>
            <a:rPr lang="en-US" sz="2000" kern="1200"/>
            <a:t>Email: </a:t>
          </a:r>
          <a:r>
            <a:rPr lang="en-US" sz="2000" kern="1200">
              <a:hlinkClick xmlns:r="http://schemas.openxmlformats.org/officeDocument/2006/relationships" r:id="rId3"/>
            </a:rPr>
            <a:t>COPH-IT@ouhsc.edu</a:t>
          </a:r>
          <a:endParaRPr lang="en-US" sz="2000" kern="1200"/>
        </a:p>
      </dsp:txBody>
      <dsp:txXfrm>
        <a:off x="1336435" y="494"/>
        <a:ext cx="6435964" cy="1157086"/>
      </dsp:txXfrm>
    </dsp:sp>
    <dsp:sp modelId="{342D8222-BD95-45A7-BD19-A62CBFFE1F82}">
      <dsp:nvSpPr>
        <dsp:cNvPr id="0" name=""/>
        <dsp:cNvSpPr/>
      </dsp:nvSpPr>
      <dsp:spPr>
        <a:xfrm>
          <a:off x="0" y="1446852"/>
          <a:ext cx="7772400" cy="11570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512196-CBA9-4962-B164-7421ED3A8BB5}">
      <dsp:nvSpPr>
        <dsp:cNvPr id="0" name=""/>
        <dsp:cNvSpPr/>
      </dsp:nvSpPr>
      <dsp:spPr>
        <a:xfrm>
          <a:off x="350018" y="1707197"/>
          <a:ext cx="636397" cy="636397"/>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3094B6-2FFA-40EE-9C0C-C391D35C4EA0}">
      <dsp:nvSpPr>
        <dsp:cNvPr id="0" name=""/>
        <dsp:cNvSpPr/>
      </dsp:nvSpPr>
      <dsp:spPr>
        <a:xfrm>
          <a:off x="1336435" y="1446852"/>
          <a:ext cx="6435964" cy="1157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58" tIns="122458" rIns="122458" bIns="122458" numCol="1" spcCol="1270" anchor="ctr" anchorCtr="0">
          <a:noAutofit/>
        </a:bodyPr>
        <a:lstStyle/>
        <a:p>
          <a:pPr marL="0" lvl="0" indent="0" algn="l" defTabSz="889000">
            <a:lnSpc>
              <a:spcPct val="100000"/>
            </a:lnSpc>
            <a:spcBef>
              <a:spcPct val="0"/>
            </a:spcBef>
            <a:spcAft>
              <a:spcPct val="35000"/>
            </a:spcAft>
            <a:buNone/>
          </a:pPr>
          <a:r>
            <a:rPr lang="en-US" sz="2000" kern="1200"/>
            <a:t>Call: 405-271-8001 ext. 46637</a:t>
          </a:r>
        </a:p>
      </dsp:txBody>
      <dsp:txXfrm>
        <a:off x="1336435" y="1446852"/>
        <a:ext cx="6435964" cy="1157086"/>
      </dsp:txXfrm>
    </dsp:sp>
    <dsp:sp modelId="{BFFE0BB7-C03F-4BDD-BA50-3A3C7898D088}">
      <dsp:nvSpPr>
        <dsp:cNvPr id="0" name=""/>
        <dsp:cNvSpPr/>
      </dsp:nvSpPr>
      <dsp:spPr>
        <a:xfrm>
          <a:off x="0" y="2893210"/>
          <a:ext cx="7772400" cy="11570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945AB7-602C-4340-8E9F-2E414D5FB01B}">
      <dsp:nvSpPr>
        <dsp:cNvPr id="0" name=""/>
        <dsp:cNvSpPr/>
      </dsp:nvSpPr>
      <dsp:spPr>
        <a:xfrm>
          <a:off x="350018" y="3153555"/>
          <a:ext cx="636397" cy="636397"/>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B071D7-7AAD-482F-8F0F-A378A6BA2435}">
      <dsp:nvSpPr>
        <dsp:cNvPr id="0" name=""/>
        <dsp:cNvSpPr/>
      </dsp:nvSpPr>
      <dsp:spPr>
        <a:xfrm>
          <a:off x="1336435" y="2893210"/>
          <a:ext cx="6435964" cy="1157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58" tIns="122458" rIns="122458" bIns="122458" numCol="1" spcCol="1270" anchor="ctr" anchorCtr="0">
          <a:noAutofit/>
        </a:bodyPr>
        <a:lstStyle/>
        <a:p>
          <a:pPr marL="0" lvl="0" indent="0" algn="l" defTabSz="889000">
            <a:lnSpc>
              <a:spcPct val="100000"/>
            </a:lnSpc>
            <a:spcBef>
              <a:spcPct val="0"/>
            </a:spcBef>
            <a:spcAft>
              <a:spcPct val="35000"/>
            </a:spcAft>
            <a:buNone/>
          </a:pPr>
          <a:r>
            <a:rPr lang="en-US" sz="2000" kern="1200"/>
            <a:t>Website: </a:t>
          </a:r>
          <a:r>
            <a:rPr lang="en-US" sz="2000" kern="1200">
              <a:hlinkClick xmlns:r="http://schemas.openxmlformats.org/officeDocument/2006/relationships" r:id="rId8"/>
            </a:rPr>
            <a:t>https://publichealth.ouhsc.edu/Departments/IT-Services</a:t>
          </a:r>
          <a:r>
            <a:rPr lang="en-US" sz="2000" kern="1200"/>
            <a:t> </a:t>
          </a:r>
        </a:p>
      </dsp:txBody>
      <dsp:txXfrm>
        <a:off x="1336435" y="2893210"/>
        <a:ext cx="6435964" cy="11570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1" y="6"/>
            <a:ext cx="2973041" cy="464662"/>
          </a:xfrm>
          <a:prstGeom prst="rect">
            <a:avLst/>
          </a:prstGeom>
          <a:noFill/>
          <a:ln w="9525">
            <a:noFill/>
            <a:miter lim="800000"/>
            <a:headEnd/>
            <a:tailEnd/>
          </a:ln>
          <a:effectLst/>
        </p:spPr>
        <p:txBody>
          <a:bodyPr vert="horz" wrap="square" lIns="92557" tIns="46280" rIns="92557" bIns="46280" numCol="1" anchor="t" anchorCtr="0" compatLnSpc="1">
            <a:prstTxWarp prst="textNoShape">
              <a:avLst/>
            </a:prstTxWarp>
          </a:bodyPr>
          <a:lstStyle>
            <a:lvl1pPr defTabSz="926252">
              <a:defRPr sz="1200"/>
            </a:lvl1pPr>
          </a:lstStyle>
          <a:p>
            <a:pPr>
              <a:defRPr/>
            </a:pPr>
            <a:endParaRPr lang="en-US" dirty="0"/>
          </a:p>
        </p:txBody>
      </p:sp>
      <p:sp>
        <p:nvSpPr>
          <p:cNvPr id="22531" name="Rectangle 3"/>
          <p:cNvSpPr>
            <a:spLocks noGrp="1" noChangeArrowheads="1"/>
          </p:cNvSpPr>
          <p:nvPr>
            <p:ph type="dt" sz="quarter" idx="1"/>
          </p:nvPr>
        </p:nvSpPr>
        <p:spPr bwMode="auto">
          <a:xfrm>
            <a:off x="3883415" y="6"/>
            <a:ext cx="2973041" cy="464662"/>
          </a:xfrm>
          <a:prstGeom prst="rect">
            <a:avLst/>
          </a:prstGeom>
          <a:noFill/>
          <a:ln w="9525">
            <a:noFill/>
            <a:miter lim="800000"/>
            <a:headEnd/>
            <a:tailEnd/>
          </a:ln>
          <a:effectLst/>
        </p:spPr>
        <p:txBody>
          <a:bodyPr vert="horz" wrap="square" lIns="92557" tIns="46280" rIns="92557" bIns="46280" numCol="1" anchor="t" anchorCtr="0" compatLnSpc="1">
            <a:prstTxWarp prst="textNoShape">
              <a:avLst/>
            </a:prstTxWarp>
          </a:bodyPr>
          <a:lstStyle>
            <a:lvl1pPr algn="r" defTabSz="926252">
              <a:defRPr sz="1200"/>
            </a:lvl1pPr>
          </a:lstStyle>
          <a:p>
            <a:pPr>
              <a:defRPr/>
            </a:pPr>
            <a:endParaRPr lang="en-US" dirty="0"/>
          </a:p>
        </p:txBody>
      </p:sp>
      <p:sp>
        <p:nvSpPr>
          <p:cNvPr id="22532" name="Rectangle 4"/>
          <p:cNvSpPr>
            <a:spLocks noGrp="1" noChangeArrowheads="1"/>
          </p:cNvSpPr>
          <p:nvPr>
            <p:ph type="ftr" sz="quarter" idx="2"/>
          </p:nvPr>
        </p:nvSpPr>
        <p:spPr bwMode="auto">
          <a:xfrm>
            <a:off x="1" y="8830158"/>
            <a:ext cx="2973041" cy="464662"/>
          </a:xfrm>
          <a:prstGeom prst="rect">
            <a:avLst/>
          </a:prstGeom>
          <a:noFill/>
          <a:ln w="9525">
            <a:noFill/>
            <a:miter lim="800000"/>
            <a:headEnd/>
            <a:tailEnd/>
          </a:ln>
          <a:effectLst/>
        </p:spPr>
        <p:txBody>
          <a:bodyPr vert="horz" wrap="square" lIns="92557" tIns="46280" rIns="92557" bIns="46280" numCol="1" anchor="b" anchorCtr="0" compatLnSpc="1">
            <a:prstTxWarp prst="textNoShape">
              <a:avLst/>
            </a:prstTxWarp>
          </a:bodyPr>
          <a:lstStyle>
            <a:lvl1pPr defTabSz="926252">
              <a:defRPr sz="1200"/>
            </a:lvl1pPr>
          </a:lstStyle>
          <a:p>
            <a:pPr>
              <a:defRPr/>
            </a:pPr>
            <a:endParaRPr lang="en-US" dirty="0"/>
          </a:p>
        </p:txBody>
      </p:sp>
      <p:sp>
        <p:nvSpPr>
          <p:cNvPr id="22533" name="Rectangle 5"/>
          <p:cNvSpPr>
            <a:spLocks noGrp="1" noChangeArrowheads="1"/>
          </p:cNvSpPr>
          <p:nvPr>
            <p:ph type="sldNum" sz="quarter" idx="3"/>
          </p:nvPr>
        </p:nvSpPr>
        <p:spPr bwMode="auto">
          <a:xfrm>
            <a:off x="3883415" y="8830158"/>
            <a:ext cx="2973041" cy="464662"/>
          </a:xfrm>
          <a:prstGeom prst="rect">
            <a:avLst/>
          </a:prstGeom>
          <a:noFill/>
          <a:ln w="9525">
            <a:noFill/>
            <a:miter lim="800000"/>
            <a:headEnd/>
            <a:tailEnd/>
          </a:ln>
          <a:effectLst/>
        </p:spPr>
        <p:txBody>
          <a:bodyPr vert="horz" wrap="square" lIns="92557" tIns="46280" rIns="92557" bIns="46280" numCol="1" anchor="b" anchorCtr="0" compatLnSpc="1">
            <a:prstTxWarp prst="textNoShape">
              <a:avLst/>
            </a:prstTxWarp>
          </a:bodyPr>
          <a:lstStyle>
            <a:lvl1pPr algn="r" defTabSz="926252">
              <a:defRPr sz="1200"/>
            </a:lvl1pPr>
          </a:lstStyle>
          <a:p>
            <a:pPr>
              <a:defRPr/>
            </a:pPr>
            <a:fld id="{B4C5F5E7-0AFC-4B5D-98F3-AE1381CF36B9}" type="slidenum">
              <a:rPr lang="en-US"/>
              <a:pPr>
                <a:defRPr/>
              </a:pPr>
              <a:t>‹#›</a:t>
            </a:fld>
            <a:endParaRPr lang="en-US" dirty="0"/>
          </a:p>
        </p:txBody>
      </p:sp>
    </p:spTree>
    <p:extLst>
      <p:ext uri="{BB962C8B-B14F-4D97-AF65-F5344CB8AC3E}">
        <p14:creationId xmlns:p14="http://schemas.microsoft.com/office/powerpoint/2010/main" val="345409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6"/>
            <a:ext cx="2971490" cy="464662"/>
          </a:xfrm>
          <a:prstGeom prst="rect">
            <a:avLst/>
          </a:prstGeom>
        </p:spPr>
        <p:txBody>
          <a:bodyPr vert="horz" lIns="90736" tIns="45363" rIns="90736" bIns="45363" rtlCol="0"/>
          <a:lstStyle>
            <a:lvl1pPr algn="l">
              <a:defRPr sz="1200"/>
            </a:lvl1pPr>
          </a:lstStyle>
          <a:p>
            <a:endParaRPr lang="en-US" dirty="0"/>
          </a:p>
        </p:txBody>
      </p:sp>
      <p:sp>
        <p:nvSpPr>
          <p:cNvPr id="3" name="Date Placeholder 2"/>
          <p:cNvSpPr>
            <a:spLocks noGrp="1"/>
          </p:cNvSpPr>
          <p:nvPr>
            <p:ph type="dt" idx="1"/>
          </p:nvPr>
        </p:nvSpPr>
        <p:spPr>
          <a:xfrm>
            <a:off x="3884961" y="6"/>
            <a:ext cx="2971490" cy="464662"/>
          </a:xfrm>
          <a:prstGeom prst="rect">
            <a:avLst/>
          </a:prstGeom>
        </p:spPr>
        <p:txBody>
          <a:bodyPr vert="horz" lIns="90736" tIns="45363" rIns="90736" bIns="45363" rtlCol="0"/>
          <a:lstStyle>
            <a:lvl1pPr algn="r">
              <a:defRPr sz="1200"/>
            </a:lvl1pPr>
          </a:lstStyle>
          <a:p>
            <a:fld id="{818C7B27-070D-4F43-B544-D70E2236F8B4}" type="datetimeFigureOut">
              <a:rPr lang="en-US" smtClean="0"/>
              <a:pPr/>
              <a:t>8/15/2023</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0736" tIns="45363" rIns="90736" bIns="45363" rtlCol="0" anchor="ctr"/>
          <a:lstStyle/>
          <a:p>
            <a:endParaRPr lang="en-US" dirty="0"/>
          </a:p>
        </p:txBody>
      </p:sp>
      <p:sp>
        <p:nvSpPr>
          <p:cNvPr id="5" name="Notes Placeholder 4"/>
          <p:cNvSpPr>
            <a:spLocks noGrp="1"/>
          </p:cNvSpPr>
          <p:nvPr>
            <p:ph type="body" sz="quarter" idx="3"/>
          </p:nvPr>
        </p:nvSpPr>
        <p:spPr>
          <a:xfrm>
            <a:off x="685491" y="4415080"/>
            <a:ext cx="5487021" cy="4183539"/>
          </a:xfrm>
          <a:prstGeom prst="rect">
            <a:avLst/>
          </a:prstGeom>
        </p:spPr>
        <p:txBody>
          <a:bodyPr vert="horz" lIns="90736" tIns="45363" rIns="90736" bIns="453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5" y="8830158"/>
            <a:ext cx="2971490" cy="464662"/>
          </a:xfrm>
          <a:prstGeom prst="rect">
            <a:avLst/>
          </a:prstGeom>
        </p:spPr>
        <p:txBody>
          <a:bodyPr vert="horz" lIns="90736" tIns="45363" rIns="90736" bIns="4536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961" y="8830158"/>
            <a:ext cx="2971490" cy="464662"/>
          </a:xfrm>
          <a:prstGeom prst="rect">
            <a:avLst/>
          </a:prstGeom>
        </p:spPr>
        <p:txBody>
          <a:bodyPr vert="horz" lIns="90736" tIns="45363" rIns="90736" bIns="45363" rtlCol="0" anchor="b"/>
          <a:lstStyle>
            <a:lvl1pPr algn="r">
              <a:defRPr sz="1200"/>
            </a:lvl1pPr>
          </a:lstStyle>
          <a:p>
            <a:fld id="{6DB7ABBC-22E2-4F90-8CC8-69418704F190}" type="slidenum">
              <a:rPr lang="en-US" smtClean="0"/>
              <a:pPr/>
              <a:t>‹#›</a:t>
            </a:fld>
            <a:endParaRPr lang="en-US" dirty="0"/>
          </a:p>
        </p:txBody>
      </p:sp>
    </p:spTree>
    <p:extLst>
      <p:ext uri="{BB962C8B-B14F-4D97-AF65-F5344CB8AC3E}">
        <p14:creationId xmlns:p14="http://schemas.microsoft.com/office/powerpoint/2010/main" val="402514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B7ABBC-22E2-4F90-8CC8-69418704F190}" type="slidenum">
              <a:rPr lang="en-US" smtClean="0"/>
              <a:pPr/>
              <a:t>15</a:t>
            </a:fld>
            <a:endParaRPr lang="en-US" dirty="0"/>
          </a:p>
        </p:txBody>
      </p:sp>
    </p:spTree>
    <p:extLst>
      <p:ext uri="{BB962C8B-B14F-4D97-AF65-F5344CB8AC3E}">
        <p14:creationId xmlns:p14="http://schemas.microsoft.com/office/powerpoint/2010/main" val="472759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B7ABBC-22E2-4F90-8CC8-69418704F190}" type="slidenum">
              <a:rPr lang="en-US" smtClean="0"/>
              <a:pPr/>
              <a:t>16</a:t>
            </a:fld>
            <a:endParaRPr lang="en-US" dirty="0"/>
          </a:p>
        </p:txBody>
      </p:sp>
    </p:spTree>
    <p:extLst>
      <p:ext uri="{BB962C8B-B14F-4D97-AF65-F5344CB8AC3E}">
        <p14:creationId xmlns:p14="http://schemas.microsoft.com/office/powerpoint/2010/main" val="3402711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B7ABBC-22E2-4F90-8CC8-69418704F190}" type="slidenum">
              <a:rPr lang="en-US" smtClean="0"/>
              <a:pPr/>
              <a:t>17</a:t>
            </a:fld>
            <a:endParaRPr lang="en-US" dirty="0"/>
          </a:p>
        </p:txBody>
      </p:sp>
    </p:spTree>
    <p:extLst>
      <p:ext uri="{BB962C8B-B14F-4D97-AF65-F5344CB8AC3E}">
        <p14:creationId xmlns:p14="http://schemas.microsoft.com/office/powerpoint/2010/main" val="2080928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B7ABBC-22E2-4F90-8CC8-69418704F190}" type="slidenum">
              <a:rPr lang="en-US" smtClean="0"/>
              <a:pPr/>
              <a:t>18</a:t>
            </a:fld>
            <a:endParaRPr lang="en-US" dirty="0"/>
          </a:p>
        </p:txBody>
      </p:sp>
    </p:spTree>
    <p:extLst>
      <p:ext uri="{BB962C8B-B14F-4D97-AF65-F5344CB8AC3E}">
        <p14:creationId xmlns:p14="http://schemas.microsoft.com/office/powerpoint/2010/main" val="73467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B7ABBC-22E2-4F90-8CC8-69418704F190}" type="slidenum">
              <a:rPr lang="en-US" smtClean="0"/>
              <a:pPr/>
              <a:t>19</a:t>
            </a:fld>
            <a:endParaRPr lang="en-US" dirty="0"/>
          </a:p>
        </p:txBody>
      </p:sp>
    </p:spTree>
    <p:extLst>
      <p:ext uri="{BB962C8B-B14F-4D97-AF65-F5344CB8AC3E}">
        <p14:creationId xmlns:p14="http://schemas.microsoft.com/office/powerpoint/2010/main" val="332052800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a:xfrm>
            <a:off x="812805" y="6272785"/>
            <a:ext cx="4745736" cy="365125"/>
          </a:xfrm>
        </p:spPr>
        <p:txBody>
          <a:bodyPr/>
          <a:lstStyle/>
          <a:p>
            <a:pPr>
              <a:defRPr/>
            </a:pPr>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pPr>
              <a:defRPr/>
            </a:pPr>
            <a:fld id="{929BE5AE-9E9C-4BB4-B6DF-02B842B4AF91}" type="slidenum">
              <a:rPr lang="en-US" smtClean="0"/>
              <a:pPr>
                <a:defRPr/>
              </a:pPr>
              <a:t>‹#›</a:t>
            </a:fld>
            <a:endParaRPr lang="en-US" dirty="0"/>
          </a:p>
        </p:txBody>
      </p:sp>
    </p:spTree>
    <p:extLst>
      <p:ext uri="{BB962C8B-B14F-4D97-AF65-F5344CB8AC3E}">
        <p14:creationId xmlns:p14="http://schemas.microsoft.com/office/powerpoint/2010/main" val="2561890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C1D5DE16-FF6C-4808-9B54-57205C660AE9}" type="slidenum">
              <a:rPr lang="en-US" smtClean="0"/>
              <a:pPr>
                <a:defRPr/>
              </a:pPr>
              <a:t>‹#›</a:t>
            </a:fld>
            <a:endParaRPr lang="en-US" dirty="0"/>
          </a:p>
        </p:txBody>
      </p:sp>
    </p:spTree>
    <p:extLst>
      <p:ext uri="{BB962C8B-B14F-4D97-AF65-F5344CB8AC3E}">
        <p14:creationId xmlns:p14="http://schemas.microsoft.com/office/powerpoint/2010/main" val="2689315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6770EB4C-E5EE-4D80-82BD-0427E801F0FE}" type="slidenum">
              <a:rPr lang="en-US" smtClean="0"/>
              <a:pPr>
                <a:defRPr/>
              </a:pPr>
              <a:t>‹#›</a:t>
            </a:fld>
            <a:endParaRPr lang="en-US" dirty="0"/>
          </a:p>
        </p:txBody>
      </p:sp>
    </p:spTree>
    <p:extLst>
      <p:ext uri="{BB962C8B-B14F-4D97-AF65-F5344CB8AC3E}">
        <p14:creationId xmlns:p14="http://schemas.microsoft.com/office/powerpoint/2010/main" val="1487300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408918B3-93AA-488E-A0F7-C4FBF4822522}" type="slidenum">
              <a:rPr lang="en-US"/>
              <a:pPr>
                <a:defRPr/>
              </a:pPr>
              <a:t>‹#›</a:t>
            </a:fld>
            <a:endParaRPr lang="en-US" dirty="0"/>
          </a:p>
        </p:txBody>
      </p:sp>
    </p:spTree>
    <p:extLst>
      <p:ext uri="{BB962C8B-B14F-4D97-AF65-F5344CB8AC3E}">
        <p14:creationId xmlns:p14="http://schemas.microsoft.com/office/powerpoint/2010/main" val="969580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1FCAD0F-D224-40DD-8651-F3099E62907B}" type="slidenum">
              <a:rPr lang="en-US"/>
              <a:pPr>
                <a:defRPr/>
              </a:pPr>
              <a:t>‹#›</a:t>
            </a:fld>
            <a:endParaRPr lang="en-US" dirty="0"/>
          </a:p>
        </p:txBody>
      </p:sp>
    </p:spTree>
    <p:extLst>
      <p:ext uri="{BB962C8B-B14F-4D97-AF65-F5344CB8AC3E}">
        <p14:creationId xmlns:p14="http://schemas.microsoft.com/office/powerpoint/2010/main" val="3205193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BD267B5E-7D86-439A-9FF3-CE1A7EEFECB5}" type="slidenum">
              <a:rPr lang="en-US" smtClean="0"/>
              <a:pPr>
                <a:defRPr/>
              </a:pPr>
              <a:t>‹#›</a:t>
            </a:fld>
            <a:endParaRPr lang="en-US" dirty="0"/>
          </a:p>
        </p:txBody>
      </p:sp>
    </p:spTree>
    <p:extLst>
      <p:ext uri="{BB962C8B-B14F-4D97-AF65-F5344CB8AC3E}">
        <p14:creationId xmlns:p14="http://schemas.microsoft.com/office/powerpoint/2010/main" val="3947602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pPr>
              <a:defRPr/>
            </a:pPr>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pPr>
              <a:defRPr/>
            </a:pPr>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pPr>
              <a:defRPr/>
            </a:pPr>
            <a:fld id="{4A1E0B01-5868-40DD-98BE-39CD96527EE9}" type="slidenum">
              <a:rPr lang="en-US" smtClean="0"/>
              <a:pPr>
                <a:defRPr/>
              </a:pPr>
              <a:t>‹#›</a:t>
            </a:fld>
            <a:endParaRPr lang="en-US" dirty="0"/>
          </a:p>
        </p:txBody>
      </p:sp>
    </p:spTree>
    <p:extLst>
      <p:ext uri="{BB962C8B-B14F-4D97-AF65-F5344CB8AC3E}">
        <p14:creationId xmlns:p14="http://schemas.microsoft.com/office/powerpoint/2010/main" val="3373927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B5A7D69-E271-4094-BCF9-0470F738AD0A}" type="slidenum">
              <a:rPr lang="en-US" smtClean="0"/>
              <a:pPr>
                <a:defRPr/>
              </a:pPr>
              <a:t>‹#›</a:t>
            </a:fld>
            <a:endParaRPr lang="en-US" dirty="0"/>
          </a:p>
        </p:txBody>
      </p:sp>
    </p:spTree>
    <p:extLst>
      <p:ext uri="{BB962C8B-B14F-4D97-AF65-F5344CB8AC3E}">
        <p14:creationId xmlns:p14="http://schemas.microsoft.com/office/powerpoint/2010/main" val="1947649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E0C6A4C5-B8DE-40F2-A326-33582417121D}" type="slidenum">
              <a:rPr lang="en-US" smtClean="0"/>
              <a:pPr>
                <a:defRPr/>
              </a:pPr>
              <a:t>‹#›</a:t>
            </a:fld>
            <a:endParaRPr lang="en-US" dirty="0"/>
          </a:p>
        </p:txBody>
      </p:sp>
    </p:spTree>
    <p:extLst>
      <p:ext uri="{BB962C8B-B14F-4D97-AF65-F5344CB8AC3E}">
        <p14:creationId xmlns:p14="http://schemas.microsoft.com/office/powerpoint/2010/main" val="3126277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pPr>
              <a:defRPr/>
            </a:pPr>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pPr>
              <a:defRPr/>
            </a:pPr>
            <a:endParaRPr lang="en-US" dirty="0"/>
          </a:p>
        </p:txBody>
      </p:sp>
      <p:sp>
        <p:nvSpPr>
          <p:cNvPr id="5" name="Slide Number Placeholder 4"/>
          <p:cNvSpPr>
            <a:spLocks noGrp="1"/>
          </p:cNvSpPr>
          <p:nvPr>
            <p:ph type="sldNum" sz="quarter" idx="12"/>
          </p:nvPr>
        </p:nvSpPr>
        <p:spPr/>
        <p:txBody>
          <a:bodyPr/>
          <a:lstStyle/>
          <a:p>
            <a:pPr>
              <a:defRPr/>
            </a:pPr>
            <a:fld id="{5D024AFB-5120-4A60-A3CB-EF6AFA6BEE98}" type="slidenum">
              <a:rPr lang="en-US" smtClean="0"/>
              <a:pPr>
                <a:defRPr/>
              </a:pPr>
              <a:t>‹#›</a:t>
            </a:fld>
            <a:endParaRPr lang="en-US" dirty="0"/>
          </a:p>
        </p:txBody>
      </p:sp>
    </p:spTree>
    <p:extLst>
      <p:ext uri="{BB962C8B-B14F-4D97-AF65-F5344CB8AC3E}">
        <p14:creationId xmlns:p14="http://schemas.microsoft.com/office/powerpoint/2010/main" val="2534373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54600611-35E7-4933-B725-440C168720FC}" type="slidenum">
              <a:rPr lang="en-US" smtClean="0"/>
              <a:pPr>
                <a:defRPr/>
              </a:pPr>
              <a:t>‹#›</a:t>
            </a:fld>
            <a:endParaRPr lang="en-US" dirty="0"/>
          </a:p>
        </p:txBody>
      </p:sp>
    </p:spTree>
    <p:extLst>
      <p:ext uri="{BB962C8B-B14F-4D97-AF65-F5344CB8AC3E}">
        <p14:creationId xmlns:p14="http://schemas.microsoft.com/office/powerpoint/2010/main" val="2679639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pPr>
              <a:defRPr/>
            </a:pPr>
            <a:endParaRPr lang="en-US" dirty="0"/>
          </a:p>
        </p:txBody>
      </p:sp>
      <p:sp>
        <p:nvSpPr>
          <p:cNvPr id="10" name="Footer Placeholder 9"/>
          <p:cNvSpPr>
            <a:spLocks noGrp="1"/>
          </p:cNvSpPr>
          <p:nvPr>
            <p:ph type="ftr" sz="quarter" idx="11"/>
          </p:nvPr>
        </p:nvSpPr>
        <p:spPr/>
        <p:txBody>
          <a:bodyPr/>
          <a:lstStyle/>
          <a:p>
            <a:pPr>
              <a:defRPr/>
            </a:pPr>
            <a:endParaRPr lang="en-US" dirty="0"/>
          </a:p>
        </p:txBody>
      </p:sp>
      <p:sp>
        <p:nvSpPr>
          <p:cNvPr id="11" name="Slide Number Placeholder 10"/>
          <p:cNvSpPr>
            <a:spLocks noGrp="1"/>
          </p:cNvSpPr>
          <p:nvPr>
            <p:ph type="sldNum" sz="quarter" idx="12"/>
          </p:nvPr>
        </p:nvSpPr>
        <p:spPr/>
        <p:txBody>
          <a:bodyPr/>
          <a:lstStyle/>
          <a:p>
            <a:pPr>
              <a:defRPr/>
            </a:pPr>
            <a:fld id="{900F7F6B-5790-4844-A7ED-2E9A757BEE6E}" type="slidenum">
              <a:rPr lang="en-US" smtClean="0"/>
              <a:pPr>
                <a:defRPr/>
              </a:pPr>
              <a:t>‹#›</a:t>
            </a:fld>
            <a:endParaRPr lang="en-US" dirty="0"/>
          </a:p>
        </p:txBody>
      </p:sp>
    </p:spTree>
    <p:extLst>
      <p:ext uri="{BB962C8B-B14F-4D97-AF65-F5344CB8AC3E}">
        <p14:creationId xmlns:p14="http://schemas.microsoft.com/office/powerpoint/2010/main" val="2122180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pPr>
              <a:defRPr/>
            </a:pPr>
            <a:endParaRPr lang="en-US" dirty="0"/>
          </a:p>
        </p:txBody>
      </p:sp>
      <p:sp>
        <p:nvSpPr>
          <p:cNvPr id="10" name="Slide Number Placeholder 9"/>
          <p:cNvSpPr>
            <a:spLocks noGrp="1"/>
          </p:cNvSpPr>
          <p:nvPr>
            <p:ph type="sldNum" sz="quarter" idx="12"/>
          </p:nvPr>
        </p:nvSpPr>
        <p:spPr/>
        <p:txBody>
          <a:bodyPr/>
          <a:lstStyle/>
          <a:p>
            <a:pPr>
              <a:defRPr/>
            </a:pPr>
            <a:fld id="{8D10C10A-52CD-40B5-8D46-65234877F2F1}" type="slidenum">
              <a:rPr lang="en-US" smtClean="0"/>
              <a:pPr>
                <a:defRPr/>
              </a:pPr>
              <a:t>‹#›</a:t>
            </a:fld>
            <a:endParaRPr lang="en-US" dirty="0"/>
          </a:p>
        </p:txBody>
      </p:sp>
    </p:spTree>
    <p:extLst>
      <p:ext uri="{BB962C8B-B14F-4D97-AF65-F5344CB8AC3E}">
        <p14:creationId xmlns:p14="http://schemas.microsoft.com/office/powerpoint/2010/main" val="1506433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5">
                <a:duotone>
                  <a:schemeClr val="accent1">
                    <a:shade val="45000"/>
                    <a:satMod val="135000"/>
                  </a:schemeClr>
                  <a:prstClr val="white"/>
                </a:duotone>
                <a:extLst>
                  <a:ext uri="{BEBA8EAE-BF5A-486C-A8C5-ECC9F3942E4B}">
                    <a14:imgProps xmlns:a14="http://schemas.microsoft.com/office/drawing/2010/main">
                      <a14:imgLayer r:embed="rId1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defRPr/>
            </a:pPr>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defRPr/>
            </a:pPr>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pPr>
              <a:defRPr/>
            </a:pPr>
            <a:fld id="{C1B172CE-EB7C-4834-965A-6543C441C02B}" type="slidenum">
              <a:rPr lang="en-US" smtClean="0"/>
              <a:pPr>
                <a:defRPr/>
              </a:pPr>
              <a:t>‹#›</a:t>
            </a:fld>
            <a:endParaRPr lang="en-US" dirty="0"/>
          </a:p>
        </p:txBody>
      </p:sp>
    </p:spTree>
    <p:extLst>
      <p:ext uri="{BB962C8B-B14F-4D97-AF65-F5344CB8AC3E}">
        <p14:creationId xmlns:p14="http://schemas.microsoft.com/office/powerpoint/2010/main" val="213211811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200" b="0" kern="1200" cap="all" baseline="0">
          <a:blipFill>
            <a:blip r:embed="rId17">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microsoft.com/office/2007/relationships/hdphoto" Target="../media/hdphoto3.wdp"/><Relationship Id="rId7" Type="http://schemas.openxmlformats.org/officeDocument/2006/relationships/diagramLayout" Target="../diagrams/layout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microsoft.com/office/2007/relationships/hdphoto" Target="../media/hdphoto2.wdp"/><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mailto:servicedesk@ouhsc.edu" TargetMode="External"/><Relationship Id="rId4" Type="http://schemas.openxmlformats.org/officeDocument/2006/relationships/hyperlink" Target="http://help.ouhsc.edu/" TargetMode="Externa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ouhsc.edu/selfserve.aspx" TargetMode="Externa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hyperlink" Target="http://www.ouhsc.edu/" TargetMode="External"/><Relationship Id="rId4" Type="http://schemas.openxmlformats.org/officeDocument/2006/relationships/hyperlink" Target="http://www.coph.ouhsc.edu/"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coph.ouhsc.edu/" TargetMode="External"/><Relationship Id="rId2" Type="http://schemas.openxmlformats.org/officeDocument/2006/relationships/image" Target="../media/image26.jpeg"/><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hyperlink" Target="http://www.ouhsc.edu/"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coph.ouhsc.edu/" TargetMode="External"/><Relationship Id="rId7" Type="http://schemas.openxmlformats.org/officeDocument/2006/relationships/hyperlink" Target="http://www.ou.edu/tulsa/police/parking.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parking.ouhsc.edu/Permits/Set-Up-a-New-Parking-Account" TargetMode="External"/><Relationship Id="rId5" Type="http://schemas.openxmlformats.org/officeDocument/2006/relationships/image" Target="../media/image27.png"/><Relationship Id="rId4" Type="http://schemas.openxmlformats.org/officeDocument/2006/relationships/hyperlink" Target="http://www.ouhsc.edu/"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coph.ouhsc.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www.ouhsc.edu/"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coph.ouhsc.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www.ouhsc.edu/"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coph.ouhsc.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hyperlink" Target="http://www.ouhsc.edu/"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coph.ouhsc.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7.png"/><Relationship Id="rId4" Type="http://schemas.openxmlformats.org/officeDocument/2006/relationships/hyperlink" Target="http://www.ouhsc.edu/" TargetMode="Externa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2.wdp"/><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mailto:hcoph@ouhsc.edu" TargetMode="Externa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2.wdp"/><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ouhsc.edu/hipaa/" TargetMode="External"/><Relationship Id="rId4" Type="http://schemas.openxmlformats.org/officeDocument/2006/relationships/hyperlink" Target="https://onpoint.ou.edu/" TargetMode="Externa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tudents.ouhsc.edu/HealthInsurance.asp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onpoint.ou.edu/" TargetMode="Externa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5.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59" name="Oval 2058">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776" y="1679569"/>
            <a:ext cx="2624148"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61" name="Oval 2060">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4600" y="1864667"/>
            <a:ext cx="2346500"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050" name="Rectangle 2"/>
          <p:cNvSpPr>
            <a:spLocks noGrp="1" noChangeArrowheads="1"/>
          </p:cNvSpPr>
          <p:nvPr>
            <p:ph type="title"/>
          </p:nvPr>
        </p:nvSpPr>
        <p:spPr>
          <a:xfrm>
            <a:off x="1117608" y="2376862"/>
            <a:ext cx="1980485" cy="2104273"/>
          </a:xfrm>
          <a:noFill/>
        </p:spPr>
        <p:txBody>
          <a:bodyPr>
            <a:normAutofit/>
          </a:bodyPr>
          <a:lstStyle/>
          <a:p>
            <a:pPr algn="ctr" eaLnBrk="1" hangingPunct="1"/>
            <a:r>
              <a:rPr lang="en-US" sz="2600">
                <a:solidFill>
                  <a:srgbClr val="FFFFFF"/>
                </a:solidFill>
                <a:latin typeface="Cambria" panose="02040503050406030204" pitchFamily="18" charset="0"/>
                <a:ea typeface="Cambria" panose="02040503050406030204" pitchFamily="18" charset="0"/>
              </a:rPr>
              <a:t>Office of Student Services</a:t>
            </a:r>
            <a:br>
              <a:rPr lang="en-US" sz="2600">
                <a:solidFill>
                  <a:srgbClr val="FFFFFF"/>
                </a:solidFill>
                <a:latin typeface="Cambria" panose="02040503050406030204" pitchFamily="18" charset="0"/>
                <a:ea typeface="Cambria" panose="02040503050406030204" pitchFamily="18" charset="0"/>
              </a:rPr>
            </a:br>
            <a:br>
              <a:rPr lang="en-US" sz="2600">
                <a:solidFill>
                  <a:srgbClr val="FFFFFF"/>
                </a:solidFill>
                <a:latin typeface="Cambria" panose="02040503050406030204" pitchFamily="18" charset="0"/>
                <a:ea typeface="Cambria" panose="02040503050406030204" pitchFamily="18" charset="0"/>
              </a:rPr>
            </a:br>
            <a:endParaRPr lang="en-US" sz="2600">
              <a:solidFill>
                <a:srgbClr val="FFFFFF"/>
              </a:solidFill>
              <a:latin typeface="Cambria" panose="02040503050406030204" pitchFamily="18" charset="0"/>
              <a:ea typeface="Cambria" panose="02040503050406030204" pitchFamily="18" charset="0"/>
            </a:endParaRPr>
          </a:p>
        </p:txBody>
      </p:sp>
      <p:sp>
        <p:nvSpPr>
          <p:cNvPr id="2063" name="Rectangle 2062">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169508" y="3398744"/>
            <a:ext cx="3657600" cy="60512"/>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053" name="Rectangle 3">
            <a:extLst>
              <a:ext uri="{FF2B5EF4-FFF2-40B4-BE49-F238E27FC236}">
                <a16:creationId xmlns:a16="http://schemas.microsoft.com/office/drawing/2014/main" id="{6D2FDA3D-C04C-F2E5-7B4C-3B758622F7DC}"/>
              </a:ext>
            </a:extLst>
          </p:cNvPr>
          <p:cNvGraphicFramePr>
            <a:graphicFrameLocks noGrp="1"/>
          </p:cNvGraphicFramePr>
          <p:nvPr>
            <p:ph idx="1"/>
            <p:extLst>
              <p:ext uri="{D42A27DB-BD31-4B8C-83A1-F6EECF244321}">
                <p14:modId xmlns:p14="http://schemas.microsoft.com/office/powerpoint/2010/main" val="593022792"/>
              </p:ext>
            </p:extLst>
          </p:nvPr>
        </p:nvGraphicFramePr>
        <p:xfrm>
          <a:off x="4561284" y="725488"/>
          <a:ext cx="3856434" cy="54070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990033"/>
                </a:solidFill>
              </a:rPr>
              <a:t> HCOPH IT</a:t>
            </a:r>
            <a:endParaRPr lang="en-US" dirty="0">
              <a:solidFill>
                <a:srgbClr val="990033"/>
              </a:solidFill>
            </a:endParaRPr>
          </a:p>
        </p:txBody>
      </p:sp>
      <p:graphicFrame>
        <p:nvGraphicFramePr>
          <p:cNvPr id="5" name="Content Placeholder 2">
            <a:extLst>
              <a:ext uri="{FF2B5EF4-FFF2-40B4-BE49-F238E27FC236}">
                <a16:creationId xmlns:a16="http://schemas.microsoft.com/office/drawing/2014/main" id="{27386523-516E-FEB2-E8C0-0992A5F371E0}"/>
              </a:ext>
            </a:extLst>
          </p:cNvPr>
          <p:cNvGraphicFramePr>
            <a:graphicFrameLocks noGrp="1"/>
          </p:cNvGraphicFramePr>
          <p:nvPr>
            <p:ph idx="1"/>
          </p:nvPr>
        </p:nvGraphicFramePr>
        <p:xfrm>
          <a:off x="685800" y="2121408"/>
          <a:ext cx="7772400" cy="405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9198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3" y="653241"/>
            <a:ext cx="818159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1" y="822324"/>
            <a:ext cx="3862197" cy="5228279"/>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200" y="1465790"/>
            <a:ext cx="2895599" cy="3941345"/>
          </a:xfrm>
        </p:spPr>
        <p:txBody>
          <a:bodyPr>
            <a:normAutofit/>
          </a:bodyPr>
          <a:lstStyle/>
          <a:p>
            <a:r>
              <a:rPr lang="en-US" sz="4400" dirty="0"/>
              <a:t>Information Technology Questions - Oklahoma City</a:t>
            </a:r>
          </a:p>
        </p:txBody>
      </p:sp>
      <p:sp>
        <p:nvSpPr>
          <p:cNvPr id="3" name="Content Placeholder 2"/>
          <p:cNvSpPr>
            <a:spLocks noGrp="1"/>
          </p:cNvSpPr>
          <p:nvPr>
            <p:ph idx="1"/>
          </p:nvPr>
        </p:nvSpPr>
        <p:spPr>
          <a:xfrm>
            <a:off x="4813299" y="1359090"/>
            <a:ext cx="3849499" cy="4048046"/>
          </a:xfrm>
        </p:spPr>
        <p:txBody>
          <a:bodyPr anchor="ctr">
            <a:normAutofit/>
          </a:bodyPr>
          <a:lstStyle/>
          <a:p>
            <a:r>
              <a:rPr lang="en-US" dirty="0"/>
              <a:t>Call the IT Help Desk at 405-325-HELP (4357) or 1-888-435-7486</a:t>
            </a:r>
          </a:p>
          <a:p>
            <a:r>
              <a:rPr lang="en-US" dirty="0"/>
              <a:t>Open a help request at </a:t>
            </a:r>
            <a:r>
              <a:rPr lang="en-US" dirty="0">
                <a:hlinkClick r:id="rId4"/>
              </a:rPr>
              <a:t>http://help.ouhsc.edu</a:t>
            </a:r>
            <a:endParaRPr lang="en-US" dirty="0"/>
          </a:p>
          <a:p>
            <a:r>
              <a:rPr lang="en-US" dirty="0"/>
              <a:t>Email  the help desk at </a:t>
            </a:r>
            <a:r>
              <a:rPr lang="en-US" dirty="0">
                <a:hlinkClick r:id="rId5"/>
              </a:rPr>
              <a:t>servicedesk@ouhsc.edu</a:t>
            </a:r>
            <a:endParaRPr lang="en-US" dirty="0"/>
          </a:p>
          <a:p>
            <a:pPr>
              <a:buNone/>
            </a:pPr>
            <a:endParaRPr lang="en-US" dirty="0"/>
          </a:p>
          <a:p>
            <a:pPr>
              <a:buNone/>
            </a:pPr>
            <a:r>
              <a:rPr lang="en-US" dirty="0"/>
              <a:t>Hours of operation Monday-Friday 8:00 to 5:00pm Central Time/Closed on Saturday and Sunday</a:t>
            </a:r>
          </a:p>
          <a:p>
            <a:endParaRPr lang="en-US" dirty="0"/>
          </a:p>
        </p:txBody>
      </p:sp>
      <p:sp>
        <p:nvSpPr>
          <p:cNvPr id="14" name="Rectangle 13">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3" y="6121662"/>
            <a:ext cx="818159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4742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464119"/>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601952"/>
            <a:ext cx="7667244"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2038655"/>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2386" y="484632"/>
            <a:ext cx="7543800" cy="1609344"/>
          </a:xfrm>
        </p:spPr>
        <p:txBody>
          <a:bodyPr>
            <a:normAutofit/>
          </a:bodyPr>
          <a:lstStyle/>
          <a:p>
            <a:r>
              <a:rPr lang="en-US" sz="3600"/>
              <a:t>IT Student Services</a:t>
            </a:r>
            <a:br>
              <a:rPr lang="en-US" sz="3600"/>
            </a:br>
            <a:r>
              <a:rPr lang="en-US" sz="3600"/>
              <a:t>http://it.ouhsc.edu/studentservices/</a:t>
            </a:r>
            <a:br>
              <a:rPr lang="en-US" sz="3600"/>
            </a:br>
            <a:endParaRPr lang="en-US" sz="3600"/>
          </a:p>
        </p:txBody>
      </p:sp>
      <p:sp>
        <p:nvSpPr>
          <p:cNvPr id="3" name="Content Placeholder 2"/>
          <p:cNvSpPr>
            <a:spLocks noGrp="1"/>
          </p:cNvSpPr>
          <p:nvPr>
            <p:ph idx="1"/>
          </p:nvPr>
        </p:nvSpPr>
        <p:spPr>
          <a:xfrm>
            <a:off x="802386" y="2320412"/>
            <a:ext cx="7543800" cy="3851787"/>
          </a:xfrm>
        </p:spPr>
        <p:txBody>
          <a:bodyPr>
            <a:normAutofit/>
          </a:bodyPr>
          <a:lstStyle/>
          <a:p>
            <a:r>
              <a:rPr lang="en-US" dirty="0"/>
              <a:t>Assist with email account</a:t>
            </a:r>
          </a:p>
          <a:p>
            <a:r>
              <a:rPr lang="en-US" dirty="0"/>
              <a:t>Configure </a:t>
            </a:r>
            <a:r>
              <a:rPr lang="en-US" dirty="0" err="1"/>
              <a:t>Wifi</a:t>
            </a:r>
            <a:r>
              <a:rPr lang="en-US" dirty="0"/>
              <a:t> for all of your devices</a:t>
            </a:r>
          </a:p>
          <a:p>
            <a:r>
              <a:rPr lang="en-US" dirty="0"/>
              <a:t>Printing Services at IT Lab</a:t>
            </a:r>
          </a:p>
          <a:p>
            <a:r>
              <a:rPr lang="en-US" dirty="0"/>
              <a:t>Free Laptop Checkup and Encryption download by Appointment only</a:t>
            </a:r>
          </a:p>
          <a:p>
            <a:r>
              <a:rPr lang="en-US" dirty="0"/>
              <a:t>Free Anti-Virus download</a:t>
            </a:r>
          </a:p>
          <a:p>
            <a:r>
              <a:rPr lang="en-US" dirty="0"/>
              <a:t>SAS installation by COPH IT</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81665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28600"/>
            <a:ext cx="8229600" cy="1143000"/>
          </a:xfrm>
        </p:spPr>
        <p:txBody>
          <a:bodyPr>
            <a:normAutofit fontScale="90000"/>
          </a:bodyPr>
          <a:lstStyle/>
          <a:p>
            <a:pPr eaLnBrk="1" hangingPunct="1"/>
            <a:br>
              <a:rPr lang="en-US" sz="4000" dirty="0"/>
            </a:br>
            <a:br>
              <a:rPr lang="en-US" sz="4000" dirty="0"/>
            </a:br>
            <a:r>
              <a:rPr lang="en-US" dirty="0">
                <a:solidFill>
                  <a:srgbClr val="990033"/>
                </a:solidFill>
              </a:rPr>
              <a:t>On</a:t>
            </a:r>
            <a:r>
              <a:rPr lang="en-US" sz="4000" dirty="0">
                <a:solidFill>
                  <a:srgbClr val="990033"/>
                </a:solidFill>
              </a:rPr>
              <a:t> the Web…Self-Service</a:t>
            </a:r>
            <a:r>
              <a:rPr lang="en-US" sz="4000" dirty="0"/>
              <a:t> </a:t>
            </a:r>
            <a:br>
              <a:rPr lang="en-US" sz="4000" dirty="0"/>
            </a:br>
            <a:r>
              <a:rPr lang="en-US" sz="4000" dirty="0"/>
              <a:t> </a:t>
            </a:r>
            <a:br>
              <a:rPr lang="en-US" sz="3600" dirty="0"/>
            </a:br>
            <a:r>
              <a:rPr lang="en-US" sz="2800" dirty="0">
                <a:hlinkClick r:id="rId2"/>
              </a:rPr>
              <a:t>http://www.ouhsc.edu/selfserve.aspx</a:t>
            </a:r>
            <a:br>
              <a:rPr lang="en-US" sz="3600" dirty="0"/>
            </a:br>
            <a:endParaRPr lang="en-US" sz="3600" dirty="0"/>
          </a:p>
        </p:txBody>
      </p:sp>
      <p:sp>
        <p:nvSpPr>
          <p:cNvPr id="7171" name="Rectangle 241"/>
          <p:cNvSpPr>
            <a:spLocks noGrp="1" noChangeArrowheads="1"/>
          </p:cNvSpPr>
          <p:nvPr>
            <p:ph type="body" sz="half" idx="1"/>
          </p:nvPr>
        </p:nvSpPr>
        <p:spPr>
          <a:xfrm>
            <a:off x="838200" y="2209800"/>
            <a:ext cx="7543800" cy="3230563"/>
          </a:xfrm>
          <a:noFill/>
        </p:spPr>
        <p:txBody>
          <a:bodyPr>
            <a:normAutofit fontScale="77500" lnSpcReduction="20000"/>
          </a:bodyPr>
          <a:lstStyle/>
          <a:p>
            <a:pPr eaLnBrk="1" hangingPunct="1">
              <a:lnSpc>
                <a:spcPct val="90000"/>
              </a:lnSpc>
              <a:buClr>
                <a:srgbClr val="990033"/>
              </a:buClr>
            </a:pPr>
            <a:r>
              <a:rPr lang="en-US" sz="2800" b="1" dirty="0"/>
              <a:t>Check grades </a:t>
            </a:r>
          </a:p>
          <a:p>
            <a:pPr eaLnBrk="1" hangingPunct="1">
              <a:lnSpc>
                <a:spcPct val="90000"/>
              </a:lnSpc>
              <a:buClr>
                <a:srgbClr val="990033"/>
              </a:buClr>
            </a:pPr>
            <a:r>
              <a:rPr lang="en-US" sz="2800" b="1" dirty="0"/>
              <a:t>View unofficial transcript</a:t>
            </a:r>
          </a:p>
          <a:p>
            <a:pPr eaLnBrk="1" hangingPunct="1">
              <a:lnSpc>
                <a:spcPct val="90000"/>
              </a:lnSpc>
              <a:buClr>
                <a:srgbClr val="990033"/>
              </a:buClr>
            </a:pPr>
            <a:r>
              <a:rPr lang="en-US" sz="2800" b="1" dirty="0"/>
              <a:t>View and Update Bio/Demographic Records </a:t>
            </a:r>
          </a:p>
          <a:p>
            <a:pPr eaLnBrk="1" hangingPunct="1">
              <a:lnSpc>
                <a:spcPct val="90000"/>
              </a:lnSpc>
              <a:buClr>
                <a:srgbClr val="990033"/>
              </a:buClr>
            </a:pPr>
            <a:r>
              <a:rPr lang="en-US" sz="2800" b="1" dirty="0"/>
              <a:t>View e-bills and pay tuition</a:t>
            </a:r>
          </a:p>
          <a:p>
            <a:pPr eaLnBrk="1" hangingPunct="1">
              <a:lnSpc>
                <a:spcPct val="90000"/>
              </a:lnSpc>
              <a:buClr>
                <a:srgbClr val="990033"/>
              </a:buClr>
            </a:pPr>
            <a:r>
              <a:rPr lang="en-US" sz="2800" b="1" dirty="0"/>
              <a:t>View Holds</a:t>
            </a:r>
          </a:p>
          <a:p>
            <a:pPr eaLnBrk="1" hangingPunct="1">
              <a:lnSpc>
                <a:spcPct val="90000"/>
              </a:lnSpc>
              <a:buClr>
                <a:srgbClr val="990033"/>
              </a:buClr>
            </a:pPr>
            <a:r>
              <a:rPr lang="en-US" sz="2800" b="1" dirty="0"/>
              <a:t>Apply for Graduation</a:t>
            </a:r>
          </a:p>
          <a:p>
            <a:pPr eaLnBrk="1" hangingPunct="1">
              <a:lnSpc>
                <a:spcPct val="90000"/>
              </a:lnSpc>
              <a:buFontTx/>
              <a:buNone/>
            </a:pPr>
            <a:r>
              <a:rPr lang="en-US" sz="2000" dirty="0"/>
              <a:t>   </a:t>
            </a:r>
          </a:p>
          <a:p>
            <a:pPr eaLnBrk="1" hangingPunct="1">
              <a:lnSpc>
                <a:spcPct val="120000"/>
              </a:lnSpc>
              <a:spcBef>
                <a:spcPts val="0"/>
              </a:spcBef>
            </a:pPr>
            <a:r>
              <a:rPr lang="en-US" sz="2000" b="1" dirty="0"/>
              <a:t>Login</a:t>
            </a:r>
            <a:r>
              <a:rPr lang="en-US" sz="2000" dirty="0"/>
              <a:t> using the same username and password that you use to access your OUHSC email and other online services.</a:t>
            </a:r>
          </a:p>
          <a:p>
            <a:pPr eaLnBrk="1" hangingPunct="1">
              <a:lnSpc>
                <a:spcPct val="90000"/>
              </a:lnSpc>
              <a:buNone/>
            </a:pPr>
            <a:endParaRPr lang="en-US" sz="2800" dirty="0"/>
          </a:p>
        </p:txBody>
      </p:sp>
      <p:pic>
        <p:nvPicPr>
          <p:cNvPr id="7186" name="Picture 243" descr="mouse"/>
          <p:cNvPicPr>
            <a:picLocks noGrp="1" noChangeAspect="1" noChangeArrowheads="1"/>
          </p:cNvPicPr>
          <p:nvPr>
            <p:ph sz="quarter" idx="2"/>
          </p:nvPr>
        </p:nvPicPr>
        <p:blipFill>
          <a:blip r:embed="rId3" cstate="print"/>
          <a:srcRect/>
          <a:stretch>
            <a:fillRect/>
          </a:stretch>
        </p:blipFill>
        <p:spPr>
          <a:xfrm>
            <a:off x="304800" y="876300"/>
            <a:ext cx="590550" cy="495300"/>
          </a:xfrm>
          <a:noFill/>
        </p:spPr>
      </p:pic>
      <p:graphicFrame>
        <p:nvGraphicFramePr>
          <p:cNvPr id="6167" name="Group 23"/>
          <p:cNvGraphicFramePr>
            <a:graphicFrameLocks noGrp="1"/>
          </p:cNvGraphicFramePr>
          <p:nvPr/>
        </p:nvGraphicFramePr>
        <p:xfrm>
          <a:off x="0" y="-5072063"/>
          <a:ext cx="6696075" cy="838200"/>
        </p:xfrm>
        <a:graphic>
          <a:graphicData uri="http://schemas.openxmlformats.org/drawingml/2006/table">
            <a:tbl>
              <a:tblPr/>
              <a:tblGrid>
                <a:gridCol w="3348038">
                  <a:extLst>
                    <a:ext uri="{9D8B030D-6E8A-4147-A177-3AD203B41FA5}">
                      <a16:colId xmlns:a16="http://schemas.microsoft.com/office/drawing/2014/main" val="20000"/>
                    </a:ext>
                  </a:extLst>
                </a:gridCol>
                <a:gridCol w="3348037">
                  <a:extLst>
                    <a:ext uri="{9D8B030D-6E8A-4147-A177-3AD203B41FA5}">
                      <a16:colId xmlns:a16="http://schemas.microsoft.com/office/drawing/2014/main" val="20001"/>
                    </a:ext>
                  </a:extLst>
                </a:gridCol>
              </a:tblGrid>
              <a:tr h="838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cs typeface="Arial" charset="0"/>
                          <a:hlinkClick r:id="rId4" tooltip="Clicking here will return you to the front page."/>
                        </a:rPr>
                        <a:t>  </a:t>
                      </a:r>
                      <a:r>
                        <a:rPr kumimoji="0" lang="en-US" sz="4000" b="0" i="0" u="none" strike="noStrike" cap="none" normalizeH="0" baseline="0" dirty="0">
                          <a:ln>
                            <a:noFill/>
                          </a:ln>
                          <a:solidFill>
                            <a:schemeClr val="tx1"/>
                          </a:solidFill>
                          <a:effectLst/>
                          <a:latin typeface="Arial" charset="0"/>
                          <a:cs typeface="Arial" charset="0"/>
                        </a:rPr>
                        <a:t> </a:t>
                      </a:r>
                      <a:r>
                        <a:rPr kumimoji="0" lang="en-US" sz="900" b="0" i="0" u="none" strike="noStrike" cap="none" normalizeH="0" baseline="0" dirty="0">
                          <a:ln>
                            <a:noFill/>
                          </a:ln>
                          <a:solidFill>
                            <a:schemeClr val="tx1"/>
                          </a:solidFill>
                          <a:effectLst/>
                          <a:latin typeface="Arial" charset="0"/>
                          <a:cs typeface="Arial" charset="0"/>
                        </a:rPr>
                        <a:t>                                                                                            </a:t>
                      </a:r>
                    </a:p>
                  </a:txBody>
                  <a:tcPr anchor="ctr" horzOverflow="overflow">
                    <a:lnL cap="flat">
                      <a:noFill/>
                    </a:lnL>
                    <a:lnR>
                      <a:noFill/>
                    </a:lnR>
                    <a:lnT cap="flat">
                      <a:noFill/>
                    </a:lnT>
                    <a:lnB cap="flat">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cs typeface="Arial" charset="0"/>
                          <a:hlinkClick r:id="rId5"/>
                        </a:rPr>
                        <a:t>  </a:t>
                      </a:r>
                      <a:r>
                        <a:rPr kumimoji="0" lang="en-US" sz="4000" b="0" i="0" u="none" strike="noStrike" cap="none" normalizeH="0" baseline="0" dirty="0">
                          <a:ln>
                            <a:noFill/>
                          </a:ln>
                          <a:solidFill>
                            <a:schemeClr val="tx1"/>
                          </a:solidFill>
                          <a:effectLst/>
                          <a:latin typeface="Arial" charset="0"/>
                          <a:cs typeface="Arial" charset="0"/>
                        </a:rPr>
                        <a:t> </a:t>
                      </a:r>
                      <a:r>
                        <a:rPr kumimoji="0" lang="en-US" sz="900" b="0" i="0" u="none" strike="noStrike" cap="none" normalizeH="0" baseline="0" dirty="0">
                          <a:ln>
                            <a:noFill/>
                          </a:ln>
                          <a:solidFill>
                            <a:schemeClr val="tx1"/>
                          </a:solidFill>
                          <a:effectLst/>
                          <a:latin typeface="Arial" charset="0"/>
                          <a:cs typeface="Arial" charset="0"/>
                        </a:rPr>
                        <a:t>                                                                                    </a:t>
                      </a:r>
                    </a:p>
                  </a:txBody>
                  <a:tcPr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271" name="Group 127"/>
          <p:cNvGraphicFramePr>
            <a:graphicFrameLocks noGrp="1"/>
          </p:cNvGraphicFramePr>
          <p:nvPr/>
        </p:nvGraphicFramePr>
        <p:xfrm>
          <a:off x="0" y="-2274888"/>
          <a:ext cx="208280" cy="6259513"/>
        </p:xfrm>
        <a:graphic>
          <a:graphicData uri="http://schemas.openxmlformats.org/drawingml/2006/table">
            <a:tbl>
              <a:tblPr/>
              <a:tblGrid>
                <a:gridCol w="208280">
                  <a:extLst>
                    <a:ext uri="{9D8B030D-6E8A-4147-A177-3AD203B41FA5}">
                      <a16:colId xmlns:a16="http://schemas.microsoft.com/office/drawing/2014/main" val="20000"/>
                    </a:ext>
                  </a:extLst>
                </a:gridCol>
              </a:tblGrid>
              <a:tr h="6259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7177" name="Rectangle 128"/>
          <p:cNvSpPr>
            <a:spLocks noChangeArrowheads="1"/>
          </p:cNvSpPr>
          <p:nvPr/>
        </p:nvSpPr>
        <p:spPr bwMode="auto">
          <a:xfrm>
            <a:off x="0" y="6923088"/>
            <a:ext cx="9144000" cy="0"/>
          </a:xfrm>
          <a:prstGeom prst="rect">
            <a:avLst/>
          </a:prstGeom>
          <a:noFill/>
          <a:ln w="9525">
            <a:noFill/>
            <a:miter lim="800000"/>
            <a:headEnd/>
            <a:tailEnd/>
          </a:ln>
        </p:spPr>
        <p:txBody>
          <a:bodyPr anchor="ctr">
            <a:spAutoFit/>
          </a:bodyPr>
          <a:lstStyle/>
          <a:p>
            <a:endParaRPr lang="en-US" dirty="0"/>
          </a:p>
        </p:txBody>
      </p:sp>
      <p:sp>
        <p:nvSpPr>
          <p:cNvPr id="7181" name="Rectangle 231"/>
          <p:cNvSpPr>
            <a:spLocks noChangeArrowheads="1"/>
          </p:cNvSpPr>
          <p:nvPr/>
        </p:nvSpPr>
        <p:spPr bwMode="auto">
          <a:xfrm>
            <a:off x="0" y="7369175"/>
            <a:ext cx="184150" cy="5203825"/>
          </a:xfrm>
          <a:prstGeom prst="rect">
            <a:avLst/>
          </a:prstGeom>
          <a:noFill/>
          <a:ln w="9525">
            <a:noFill/>
            <a:miter lim="800000"/>
            <a:headEnd/>
            <a:tailEnd/>
          </a:ln>
        </p:spPr>
        <p:txBody>
          <a:bodyPr wrap="none" anchor="ctr">
            <a:spAutoFit/>
          </a:bodyPr>
          <a:lstStyle/>
          <a:p>
            <a:br>
              <a:rPr lang="en-US" sz="1100"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7182" name="Picture 10" descr="spacer"/>
          <p:cNvPicPr>
            <a:picLocks noChangeAspect="1" noChangeArrowheads="1"/>
          </p:cNvPicPr>
          <p:nvPr/>
        </p:nvPicPr>
        <p:blipFill>
          <a:blip r:embed="rId6"/>
          <a:srcRect/>
          <a:stretch>
            <a:fillRect/>
          </a:stretch>
        </p:blipFill>
        <p:spPr bwMode="auto">
          <a:xfrm>
            <a:off x="155575" y="-5667375"/>
            <a:ext cx="7143750" cy="9525"/>
          </a:xfrm>
          <a:prstGeom prst="rect">
            <a:avLst/>
          </a:prstGeom>
          <a:noFill/>
          <a:ln w="9525">
            <a:noFill/>
            <a:miter lim="800000"/>
            <a:headEnd/>
            <a:tailEnd/>
          </a:ln>
        </p:spPr>
      </p:pic>
      <p:pic>
        <p:nvPicPr>
          <p:cNvPr id="7183" name="Picture 140" descr="spacer"/>
          <p:cNvPicPr>
            <a:picLocks noChangeAspect="1" noChangeArrowheads="1"/>
          </p:cNvPicPr>
          <p:nvPr/>
        </p:nvPicPr>
        <p:blipFill>
          <a:blip r:embed="rId6"/>
          <a:srcRect/>
          <a:stretch>
            <a:fillRect/>
          </a:stretch>
        </p:blipFill>
        <p:spPr bwMode="auto">
          <a:xfrm>
            <a:off x="123825" y="4243388"/>
            <a:ext cx="9525" cy="104775"/>
          </a:xfrm>
          <a:prstGeom prst="rect">
            <a:avLst/>
          </a:prstGeom>
          <a:noFill/>
          <a:ln w="9525">
            <a:noFill/>
            <a:miter lim="800000"/>
            <a:headEnd/>
            <a:tailEnd/>
          </a:ln>
        </p:spPr>
      </p:pic>
      <p:pic>
        <p:nvPicPr>
          <p:cNvPr id="7184" name="Picture 151" descr="spacer"/>
          <p:cNvPicPr>
            <a:picLocks noChangeAspect="1" noChangeArrowheads="1"/>
          </p:cNvPicPr>
          <p:nvPr/>
        </p:nvPicPr>
        <p:blipFill>
          <a:blip r:embed="rId6"/>
          <a:srcRect/>
          <a:stretch>
            <a:fillRect/>
          </a:stretch>
        </p:blipFill>
        <p:spPr bwMode="auto">
          <a:xfrm>
            <a:off x="123825" y="4470400"/>
            <a:ext cx="9525" cy="9525"/>
          </a:xfrm>
          <a:prstGeom prst="rect">
            <a:avLst/>
          </a:prstGeom>
          <a:noFill/>
          <a:ln w="9525">
            <a:noFill/>
            <a:miter lim="800000"/>
            <a:headEnd/>
            <a:tailEnd/>
          </a:ln>
        </p:spPr>
      </p:pic>
      <p:pic>
        <p:nvPicPr>
          <p:cNvPr id="7185" name="Picture 167" descr="spacer"/>
          <p:cNvPicPr>
            <a:picLocks noChangeAspect="1" noChangeArrowheads="1"/>
          </p:cNvPicPr>
          <p:nvPr/>
        </p:nvPicPr>
        <p:blipFill>
          <a:blip r:embed="rId6"/>
          <a:srcRect/>
          <a:stretch>
            <a:fillRect/>
          </a:stretch>
        </p:blipFill>
        <p:spPr bwMode="auto">
          <a:xfrm>
            <a:off x="1835150" y="5508625"/>
            <a:ext cx="9525" cy="66675"/>
          </a:xfrm>
          <a:prstGeom prst="rect">
            <a:avLst/>
          </a:prstGeom>
          <a:noFill/>
          <a:ln w="9525">
            <a:noFill/>
            <a:miter lim="800000"/>
            <a:headEnd/>
            <a:tailEnd/>
          </a:ln>
        </p:spPr>
      </p:pic>
    </p:spTree>
    <p:extLst>
      <p:ext uri="{BB962C8B-B14F-4D97-AF65-F5344CB8AC3E}">
        <p14:creationId xmlns:p14="http://schemas.microsoft.com/office/powerpoint/2010/main" val="1222023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304800"/>
            <a:ext cx="8229600" cy="1112838"/>
          </a:xfrm>
        </p:spPr>
        <p:txBody>
          <a:bodyPr>
            <a:normAutofit fontScale="90000"/>
          </a:bodyPr>
          <a:lstStyle/>
          <a:p>
            <a:pPr eaLnBrk="1" hangingPunct="1"/>
            <a:br>
              <a:rPr lang="en-US" sz="4000" dirty="0"/>
            </a:br>
            <a:br>
              <a:rPr lang="en-US" sz="4000" dirty="0"/>
            </a:br>
            <a:br>
              <a:rPr lang="en-US" sz="4000" dirty="0"/>
            </a:br>
            <a:br>
              <a:rPr lang="en-US" sz="4000" dirty="0">
                <a:solidFill>
                  <a:srgbClr val="990033"/>
                </a:solidFill>
              </a:rPr>
            </a:br>
            <a:r>
              <a:rPr lang="en-US" sz="4000" dirty="0">
                <a:solidFill>
                  <a:srgbClr val="990033"/>
                </a:solidFill>
              </a:rPr>
              <a:t>On the Web… On the HCOPH Site</a:t>
            </a:r>
            <a:br>
              <a:rPr lang="en-US" sz="4000" dirty="0">
                <a:solidFill>
                  <a:srgbClr val="990033"/>
                </a:solidFill>
              </a:rPr>
            </a:br>
            <a:r>
              <a:rPr lang="en-US" sz="4000" dirty="0">
                <a:solidFill>
                  <a:srgbClr val="990033"/>
                </a:solidFill>
              </a:rPr>
              <a:t>Current Students</a:t>
            </a:r>
            <a:br>
              <a:rPr lang="en-US" sz="4000" dirty="0">
                <a:solidFill>
                  <a:srgbClr val="990033"/>
                </a:solidFill>
              </a:rPr>
            </a:br>
            <a:br>
              <a:rPr lang="en-US" sz="4000" dirty="0">
                <a:solidFill>
                  <a:srgbClr val="990033"/>
                </a:solidFill>
              </a:rPr>
            </a:br>
            <a:r>
              <a:rPr lang="en-US" sz="2400" dirty="0">
                <a:solidFill>
                  <a:srgbClr val="990033"/>
                </a:solidFill>
              </a:rPr>
              <a:t>http://publichealth.ouhsc.edu/CurrentStudents </a:t>
            </a:r>
            <a:br>
              <a:rPr lang="en-US" sz="2400" dirty="0">
                <a:solidFill>
                  <a:srgbClr val="990033"/>
                </a:solidFill>
              </a:rPr>
            </a:br>
            <a:br>
              <a:rPr lang="en-US" sz="2400" dirty="0"/>
            </a:br>
            <a:br>
              <a:rPr lang="en-US" sz="2400" dirty="0"/>
            </a:br>
            <a:br>
              <a:rPr lang="en-US" sz="2400" dirty="0"/>
            </a:br>
            <a:endParaRPr lang="en-US" sz="2400" dirty="0"/>
          </a:p>
        </p:txBody>
      </p:sp>
      <p:sp>
        <p:nvSpPr>
          <p:cNvPr id="10255" name="Rectangle 30"/>
          <p:cNvSpPr>
            <a:spLocks noGrp="1" noChangeArrowheads="1"/>
          </p:cNvSpPr>
          <p:nvPr>
            <p:ph type="body" sz="half" idx="1"/>
          </p:nvPr>
        </p:nvSpPr>
        <p:spPr>
          <a:xfrm>
            <a:off x="609600" y="2514600"/>
            <a:ext cx="8229600" cy="4114800"/>
          </a:xfrm>
          <a:noFill/>
        </p:spPr>
        <p:txBody>
          <a:bodyPr>
            <a:normAutofit lnSpcReduction="10000"/>
          </a:bodyPr>
          <a:lstStyle/>
          <a:p>
            <a:pPr eaLnBrk="1" hangingPunct="1">
              <a:lnSpc>
                <a:spcPct val="80000"/>
              </a:lnSpc>
              <a:buClr>
                <a:srgbClr val="990033"/>
              </a:buClr>
            </a:pPr>
            <a:r>
              <a:rPr lang="en-US" sz="2800" b="1" dirty="0"/>
              <a:t>Forms</a:t>
            </a:r>
          </a:p>
          <a:p>
            <a:pPr eaLnBrk="1" hangingPunct="1">
              <a:lnSpc>
                <a:spcPct val="80000"/>
              </a:lnSpc>
              <a:buClr>
                <a:srgbClr val="990033"/>
              </a:buClr>
            </a:pPr>
            <a:r>
              <a:rPr lang="en-US" sz="2800" b="1" dirty="0"/>
              <a:t>Current student information, including </a:t>
            </a:r>
          </a:p>
          <a:p>
            <a:pPr lvl="1" eaLnBrk="1" hangingPunct="1">
              <a:lnSpc>
                <a:spcPct val="80000"/>
              </a:lnSpc>
              <a:buClr>
                <a:srgbClr val="990033"/>
              </a:buClr>
            </a:pPr>
            <a:r>
              <a:rPr lang="en-US" b="1" dirty="0"/>
              <a:t>Academic calendar</a:t>
            </a:r>
          </a:p>
          <a:p>
            <a:pPr lvl="1" eaLnBrk="1" hangingPunct="1">
              <a:lnSpc>
                <a:spcPct val="80000"/>
              </a:lnSpc>
              <a:buClr>
                <a:srgbClr val="990033"/>
              </a:buClr>
            </a:pPr>
            <a:r>
              <a:rPr lang="en-US" b="1" dirty="0"/>
              <a:t>Class schedule</a:t>
            </a:r>
          </a:p>
          <a:p>
            <a:pPr eaLnBrk="1" hangingPunct="1">
              <a:lnSpc>
                <a:spcPct val="80000"/>
              </a:lnSpc>
              <a:buClr>
                <a:srgbClr val="990033"/>
              </a:buClr>
            </a:pPr>
            <a:r>
              <a:rPr lang="en-US" sz="2800" b="1" dirty="0"/>
              <a:t>Electronic Bulletin</a:t>
            </a:r>
          </a:p>
          <a:p>
            <a:pPr eaLnBrk="1" hangingPunct="1">
              <a:lnSpc>
                <a:spcPct val="80000"/>
              </a:lnSpc>
              <a:buClr>
                <a:srgbClr val="990033"/>
              </a:buClr>
            </a:pPr>
            <a:r>
              <a:rPr lang="en-US" sz="2800" b="1" dirty="0"/>
              <a:t>Practicum and Internship Information</a:t>
            </a:r>
          </a:p>
          <a:p>
            <a:pPr eaLnBrk="1" hangingPunct="1">
              <a:lnSpc>
                <a:spcPct val="80000"/>
              </a:lnSpc>
              <a:buClr>
                <a:srgbClr val="990033"/>
              </a:buClr>
            </a:pPr>
            <a:r>
              <a:rPr lang="en-US" sz="2800" b="1" dirty="0"/>
              <a:t>Scholarship Information</a:t>
            </a:r>
          </a:p>
          <a:p>
            <a:pPr eaLnBrk="1" hangingPunct="1">
              <a:lnSpc>
                <a:spcPct val="80000"/>
              </a:lnSpc>
              <a:buClr>
                <a:srgbClr val="990033"/>
              </a:buClr>
            </a:pPr>
            <a:endParaRPr lang="en-US" sz="2800" b="1" dirty="0"/>
          </a:p>
          <a:p>
            <a:pPr eaLnBrk="1" hangingPunct="1">
              <a:lnSpc>
                <a:spcPct val="80000"/>
              </a:lnSpc>
            </a:pPr>
            <a:endParaRPr lang="en-US" sz="2400" b="1" dirty="0"/>
          </a:p>
          <a:p>
            <a:pPr eaLnBrk="1" hangingPunct="1">
              <a:lnSpc>
                <a:spcPct val="80000"/>
              </a:lnSpc>
              <a:buFontTx/>
              <a:buNone/>
            </a:pPr>
            <a:r>
              <a:rPr lang="en-US" sz="2400" dirty="0"/>
              <a:t> </a:t>
            </a:r>
          </a:p>
          <a:p>
            <a:pPr eaLnBrk="1" hangingPunct="1">
              <a:lnSpc>
                <a:spcPct val="80000"/>
              </a:lnSpc>
            </a:pPr>
            <a:endParaRPr lang="en-US" sz="2400" dirty="0"/>
          </a:p>
        </p:txBody>
      </p:sp>
      <p:pic>
        <p:nvPicPr>
          <p:cNvPr id="10243" name="Picture 3" descr="mouse"/>
          <p:cNvPicPr>
            <a:picLocks noGrp="1" noChangeAspect="1" noChangeArrowheads="1"/>
          </p:cNvPicPr>
          <p:nvPr>
            <p:ph sz="half" idx="2"/>
          </p:nvPr>
        </p:nvPicPr>
        <p:blipFill>
          <a:blip r:embed="rId2" cstate="print"/>
          <a:srcRect/>
          <a:stretch>
            <a:fillRect/>
          </a:stretch>
        </p:blipFill>
        <p:spPr>
          <a:xfrm>
            <a:off x="457200" y="1271587"/>
            <a:ext cx="590550" cy="495300"/>
          </a:xfrm>
          <a:noFill/>
        </p:spPr>
      </p:pic>
      <p:graphicFrame>
        <p:nvGraphicFramePr>
          <p:cNvPr id="15364" name="Group 4"/>
          <p:cNvGraphicFramePr>
            <a:graphicFrameLocks noGrp="1"/>
          </p:cNvGraphicFramePr>
          <p:nvPr/>
        </p:nvGraphicFramePr>
        <p:xfrm>
          <a:off x="0" y="-5072063"/>
          <a:ext cx="6696075" cy="838200"/>
        </p:xfrm>
        <a:graphic>
          <a:graphicData uri="http://schemas.openxmlformats.org/drawingml/2006/table">
            <a:tbl>
              <a:tblPr/>
              <a:tblGrid>
                <a:gridCol w="3348038">
                  <a:extLst>
                    <a:ext uri="{9D8B030D-6E8A-4147-A177-3AD203B41FA5}">
                      <a16:colId xmlns:a16="http://schemas.microsoft.com/office/drawing/2014/main" val="20000"/>
                    </a:ext>
                  </a:extLst>
                </a:gridCol>
                <a:gridCol w="3348037">
                  <a:extLst>
                    <a:ext uri="{9D8B030D-6E8A-4147-A177-3AD203B41FA5}">
                      <a16:colId xmlns:a16="http://schemas.microsoft.com/office/drawing/2014/main" val="20001"/>
                    </a:ext>
                  </a:extLst>
                </a:gridCol>
              </a:tblGrid>
              <a:tr h="838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cs typeface="Arial" charset="0"/>
                          <a:hlinkClick r:id="rId3" tooltip="Clicking here will return you to the front page."/>
                        </a:rPr>
                        <a:t>  </a:t>
                      </a:r>
                      <a:r>
                        <a:rPr kumimoji="0" lang="en-US" sz="4000" b="0" i="0" u="none" strike="noStrike" cap="none" normalizeH="0" baseline="0" dirty="0">
                          <a:ln>
                            <a:noFill/>
                          </a:ln>
                          <a:solidFill>
                            <a:schemeClr val="tx1"/>
                          </a:solidFill>
                          <a:effectLst/>
                          <a:latin typeface="Arial" charset="0"/>
                          <a:cs typeface="Arial" charset="0"/>
                        </a:rPr>
                        <a:t> </a:t>
                      </a:r>
                      <a:r>
                        <a:rPr kumimoji="0" lang="en-US" sz="900" b="0" i="0" u="none" strike="noStrike" cap="none" normalizeH="0" baseline="0" dirty="0">
                          <a:ln>
                            <a:noFill/>
                          </a:ln>
                          <a:solidFill>
                            <a:schemeClr val="tx1"/>
                          </a:solidFill>
                          <a:effectLst/>
                          <a:latin typeface="Arial" charset="0"/>
                          <a:cs typeface="Arial" charset="0"/>
                        </a:rPr>
                        <a:t>                                                                                            </a:t>
                      </a: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cs typeface="Arial" charset="0"/>
                          <a:hlinkClick r:id="rId4"/>
                        </a:rPr>
                        <a:t>  </a:t>
                      </a:r>
                      <a:r>
                        <a:rPr kumimoji="0" lang="en-US" sz="4000" b="0" i="0" u="none" strike="noStrike" cap="none" normalizeH="0" baseline="0" dirty="0">
                          <a:ln>
                            <a:noFill/>
                          </a:ln>
                          <a:solidFill>
                            <a:schemeClr val="tx1"/>
                          </a:solidFill>
                          <a:effectLst/>
                          <a:latin typeface="Arial" charset="0"/>
                          <a:cs typeface="Arial" charset="0"/>
                        </a:rPr>
                        <a:t> </a:t>
                      </a:r>
                      <a:r>
                        <a:rPr kumimoji="0" lang="en-US" sz="900" b="0" i="0" u="none" strike="noStrike" cap="none" normalizeH="0" baseline="0" dirty="0">
                          <a:ln>
                            <a:noFill/>
                          </a:ln>
                          <a:solidFill>
                            <a:schemeClr val="tx1"/>
                          </a:solidFill>
                          <a:effectLst/>
                          <a:latin typeface="Arial" charset="0"/>
                          <a:cs typeface="Arial" charset="0"/>
                        </a:rPr>
                        <a:t>                                                                                    </a:t>
                      </a:r>
                    </a:p>
                  </a:txBody>
                  <a:tcPr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5371" name="Group 11"/>
          <p:cNvGraphicFramePr>
            <a:graphicFrameLocks noGrp="1"/>
          </p:cNvGraphicFramePr>
          <p:nvPr/>
        </p:nvGraphicFramePr>
        <p:xfrm>
          <a:off x="0" y="-2274888"/>
          <a:ext cx="208280" cy="6259513"/>
        </p:xfrm>
        <a:graphic>
          <a:graphicData uri="http://schemas.openxmlformats.org/drawingml/2006/table">
            <a:tbl>
              <a:tblPr/>
              <a:tblGrid>
                <a:gridCol w="208280">
                  <a:extLst>
                    <a:ext uri="{9D8B030D-6E8A-4147-A177-3AD203B41FA5}">
                      <a16:colId xmlns:a16="http://schemas.microsoft.com/office/drawing/2014/main" val="20000"/>
                    </a:ext>
                  </a:extLst>
                </a:gridCol>
              </a:tblGrid>
              <a:tr h="6259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0249" name="Rectangle 17"/>
          <p:cNvSpPr>
            <a:spLocks noChangeArrowheads="1"/>
          </p:cNvSpPr>
          <p:nvPr/>
        </p:nvSpPr>
        <p:spPr bwMode="auto">
          <a:xfrm>
            <a:off x="0" y="6923088"/>
            <a:ext cx="9144000" cy="0"/>
          </a:xfrm>
          <a:prstGeom prst="rect">
            <a:avLst/>
          </a:prstGeom>
          <a:noFill/>
          <a:ln w="9525">
            <a:noFill/>
            <a:miter lim="800000"/>
            <a:headEnd/>
            <a:tailEnd/>
          </a:ln>
        </p:spPr>
        <p:txBody>
          <a:bodyPr anchor="ctr">
            <a:spAutoFit/>
          </a:bodyPr>
          <a:lstStyle/>
          <a:p>
            <a:endParaRPr lang="en-US" dirty="0"/>
          </a:p>
        </p:txBody>
      </p:sp>
      <p:sp>
        <p:nvSpPr>
          <p:cNvPr id="10250" name="Rectangle 25"/>
          <p:cNvSpPr>
            <a:spLocks noChangeArrowheads="1"/>
          </p:cNvSpPr>
          <p:nvPr/>
        </p:nvSpPr>
        <p:spPr bwMode="auto">
          <a:xfrm>
            <a:off x="0" y="7369175"/>
            <a:ext cx="184150" cy="5203825"/>
          </a:xfrm>
          <a:prstGeom prst="rect">
            <a:avLst/>
          </a:prstGeom>
          <a:noFill/>
          <a:ln w="9525">
            <a:noFill/>
            <a:miter lim="800000"/>
            <a:headEnd/>
            <a:tailEnd/>
          </a:ln>
        </p:spPr>
        <p:txBody>
          <a:bodyPr wrap="none" anchor="ctr">
            <a:spAutoFit/>
          </a:bodyPr>
          <a:lstStyle/>
          <a:p>
            <a:br>
              <a:rPr lang="en-US" sz="1100"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10251" name="Picture 26" descr="spacer"/>
          <p:cNvPicPr>
            <a:picLocks noChangeAspect="1" noChangeArrowheads="1"/>
          </p:cNvPicPr>
          <p:nvPr/>
        </p:nvPicPr>
        <p:blipFill>
          <a:blip r:embed="rId5"/>
          <a:srcRect/>
          <a:stretch>
            <a:fillRect/>
          </a:stretch>
        </p:blipFill>
        <p:spPr bwMode="auto">
          <a:xfrm>
            <a:off x="155575" y="-5667375"/>
            <a:ext cx="7143750" cy="9525"/>
          </a:xfrm>
          <a:prstGeom prst="rect">
            <a:avLst/>
          </a:prstGeom>
          <a:noFill/>
          <a:ln w="9525">
            <a:noFill/>
            <a:miter lim="800000"/>
            <a:headEnd/>
            <a:tailEnd/>
          </a:ln>
        </p:spPr>
      </p:pic>
      <p:pic>
        <p:nvPicPr>
          <p:cNvPr id="10252" name="Picture 27" descr="spacer"/>
          <p:cNvPicPr>
            <a:picLocks noChangeAspect="1" noChangeArrowheads="1"/>
          </p:cNvPicPr>
          <p:nvPr/>
        </p:nvPicPr>
        <p:blipFill>
          <a:blip r:embed="rId5"/>
          <a:srcRect/>
          <a:stretch>
            <a:fillRect/>
          </a:stretch>
        </p:blipFill>
        <p:spPr bwMode="auto">
          <a:xfrm>
            <a:off x="123825" y="4243388"/>
            <a:ext cx="9525" cy="104775"/>
          </a:xfrm>
          <a:prstGeom prst="rect">
            <a:avLst/>
          </a:prstGeom>
          <a:noFill/>
          <a:ln w="9525">
            <a:noFill/>
            <a:miter lim="800000"/>
            <a:headEnd/>
            <a:tailEnd/>
          </a:ln>
        </p:spPr>
      </p:pic>
      <p:pic>
        <p:nvPicPr>
          <p:cNvPr id="10253" name="Picture 28" descr="spacer"/>
          <p:cNvPicPr>
            <a:picLocks noChangeAspect="1" noChangeArrowheads="1"/>
          </p:cNvPicPr>
          <p:nvPr/>
        </p:nvPicPr>
        <p:blipFill>
          <a:blip r:embed="rId5"/>
          <a:srcRect/>
          <a:stretch>
            <a:fillRect/>
          </a:stretch>
        </p:blipFill>
        <p:spPr bwMode="auto">
          <a:xfrm>
            <a:off x="123825" y="4470400"/>
            <a:ext cx="9525" cy="9525"/>
          </a:xfrm>
          <a:prstGeom prst="rect">
            <a:avLst/>
          </a:prstGeom>
          <a:noFill/>
          <a:ln w="9525">
            <a:noFill/>
            <a:miter lim="800000"/>
            <a:headEnd/>
            <a:tailEnd/>
          </a:ln>
        </p:spPr>
      </p:pic>
      <p:pic>
        <p:nvPicPr>
          <p:cNvPr id="10254" name="Picture 29" descr="spacer"/>
          <p:cNvPicPr>
            <a:picLocks noChangeAspect="1" noChangeArrowheads="1"/>
          </p:cNvPicPr>
          <p:nvPr/>
        </p:nvPicPr>
        <p:blipFill>
          <a:blip r:embed="rId5"/>
          <a:srcRect/>
          <a:stretch>
            <a:fillRect/>
          </a:stretch>
        </p:blipFill>
        <p:spPr bwMode="auto">
          <a:xfrm>
            <a:off x="1835150" y="5508625"/>
            <a:ext cx="9525" cy="66675"/>
          </a:xfrm>
          <a:prstGeom prst="rect">
            <a:avLst/>
          </a:prstGeom>
          <a:noFill/>
          <a:ln w="9525">
            <a:noFill/>
            <a:miter lim="800000"/>
            <a:headEnd/>
            <a:tailEnd/>
          </a:ln>
        </p:spPr>
      </p:pic>
    </p:spTree>
    <p:extLst>
      <p:ext uri="{BB962C8B-B14F-4D97-AF65-F5344CB8AC3E}">
        <p14:creationId xmlns:p14="http://schemas.microsoft.com/office/powerpoint/2010/main" val="1525174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8" name="Group 4"/>
          <p:cNvGraphicFramePr>
            <a:graphicFrameLocks noGrp="1"/>
          </p:cNvGraphicFramePr>
          <p:nvPr/>
        </p:nvGraphicFramePr>
        <p:xfrm>
          <a:off x="0" y="-5072063"/>
          <a:ext cx="6696075" cy="838200"/>
        </p:xfrm>
        <a:graphic>
          <a:graphicData uri="http://schemas.openxmlformats.org/drawingml/2006/table">
            <a:tbl>
              <a:tblPr/>
              <a:tblGrid>
                <a:gridCol w="3348038">
                  <a:extLst>
                    <a:ext uri="{9D8B030D-6E8A-4147-A177-3AD203B41FA5}">
                      <a16:colId xmlns:a16="http://schemas.microsoft.com/office/drawing/2014/main" val="20000"/>
                    </a:ext>
                  </a:extLst>
                </a:gridCol>
                <a:gridCol w="3348037">
                  <a:extLst>
                    <a:ext uri="{9D8B030D-6E8A-4147-A177-3AD203B41FA5}">
                      <a16:colId xmlns:a16="http://schemas.microsoft.com/office/drawing/2014/main" val="20001"/>
                    </a:ext>
                  </a:extLst>
                </a:gridCol>
              </a:tblGrid>
              <a:tr h="838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cs typeface="Arial" charset="0"/>
                          <a:hlinkClick r:id="rId3" tooltip="Clicking here will return you to the front page."/>
                        </a:rPr>
                        <a:t>  </a:t>
                      </a:r>
                      <a:r>
                        <a:rPr kumimoji="0" lang="en-US" sz="4000" b="0" i="0" u="none" strike="noStrike" cap="none" normalizeH="0" baseline="0" dirty="0">
                          <a:ln>
                            <a:noFill/>
                          </a:ln>
                          <a:solidFill>
                            <a:schemeClr val="tx1"/>
                          </a:solidFill>
                          <a:effectLst/>
                          <a:latin typeface="Arial" charset="0"/>
                          <a:cs typeface="Arial" charset="0"/>
                        </a:rPr>
                        <a:t> </a:t>
                      </a:r>
                      <a:r>
                        <a:rPr kumimoji="0" lang="en-US" sz="900" b="0" i="0" u="none" strike="noStrike" cap="none" normalizeH="0" baseline="0" dirty="0">
                          <a:ln>
                            <a:noFill/>
                          </a:ln>
                          <a:solidFill>
                            <a:schemeClr val="tx1"/>
                          </a:solidFill>
                          <a:effectLst/>
                          <a:latin typeface="Arial" charset="0"/>
                          <a:cs typeface="Arial" charset="0"/>
                        </a:rPr>
                        <a:t>                                                                                            </a:t>
                      </a: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cs typeface="Arial" charset="0"/>
                          <a:hlinkClick r:id="rId4"/>
                        </a:rPr>
                        <a:t>  </a:t>
                      </a:r>
                      <a:r>
                        <a:rPr kumimoji="0" lang="en-US" sz="4000" b="0" i="0" u="none" strike="noStrike" cap="none" normalizeH="0" baseline="0" dirty="0">
                          <a:ln>
                            <a:noFill/>
                          </a:ln>
                          <a:solidFill>
                            <a:schemeClr val="tx1"/>
                          </a:solidFill>
                          <a:effectLst/>
                          <a:latin typeface="Arial" charset="0"/>
                          <a:cs typeface="Arial" charset="0"/>
                        </a:rPr>
                        <a:t> </a:t>
                      </a:r>
                      <a:r>
                        <a:rPr kumimoji="0" lang="en-US" sz="900" b="0" i="0" u="none" strike="noStrike" cap="none" normalizeH="0" baseline="0" dirty="0">
                          <a:ln>
                            <a:noFill/>
                          </a:ln>
                          <a:solidFill>
                            <a:schemeClr val="tx1"/>
                          </a:solidFill>
                          <a:effectLst/>
                          <a:latin typeface="Arial" charset="0"/>
                          <a:cs typeface="Arial" charset="0"/>
                        </a:rPr>
                        <a:t>                                                                                    </a:t>
                      </a:r>
                    </a:p>
                  </a:txBody>
                  <a:tcPr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6395" name="Group 11"/>
          <p:cNvGraphicFramePr>
            <a:graphicFrameLocks noGrp="1"/>
          </p:cNvGraphicFramePr>
          <p:nvPr/>
        </p:nvGraphicFramePr>
        <p:xfrm>
          <a:off x="0" y="-2274888"/>
          <a:ext cx="208280" cy="6259513"/>
        </p:xfrm>
        <a:graphic>
          <a:graphicData uri="http://schemas.openxmlformats.org/drawingml/2006/table">
            <a:tbl>
              <a:tblPr/>
              <a:tblGrid>
                <a:gridCol w="208280">
                  <a:extLst>
                    <a:ext uri="{9D8B030D-6E8A-4147-A177-3AD203B41FA5}">
                      <a16:colId xmlns:a16="http://schemas.microsoft.com/office/drawing/2014/main" val="20000"/>
                    </a:ext>
                  </a:extLst>
                </a:gridCol>
              </a:tblGrid>
              <a:tr h="6259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1271" name="Rectangle 17"/>
          <p:cNvSpPr>
            <a:spLocks noChangeArrowheads="1"/>
          </p:cNvSpPr>
          <p:nvPr/>
        </p:nvSpPr>
        <p:spPr bwMode="auto">
          <a:xfrm>
            <a:off x="0" y="6923088"/>
            <a:ext cx="9144000" cy="0"/>
          </a:xfrm>
          <a:prstGeom prst="rect">
            <a:avLst/>
          </a:prstGeom>
          <a:noFill/>
          <a:ln w="9525">
            <a:noFill/>
            <a:miter lim="800000"/>
            <a:headEnd/>
            <a:tailEnd/>
          </a:ln>
        </p:spPr>
        <p:txBody>
          <a:bodyPr anchor="ctr">
            <a:spAutoFit/>
          </a:bodyPr>
          <a:lstStyle/>
          <a:p>
            <a:endParaRPr lang="en-US" dirty="0"/>
          </a:p>
        </p:txBody>
      </p:sp>
      <p:sp>
        <p:nvSpPr>
          <p:cNvPr id="11272" name="Rectangle 25"/>
          <p:cNvSpPr>
            <a:spLocks noChangeArrowheads="1"/>
          </p:cNvSpPr>
          <p:nvPr/>
        </p:nvSpPr>
        <p:spPr bwMode="auto">
          <a:xfrm>
            <a:off x="0" y="7369175"/>
            <a:ext cx="184150" cy="5203825"/>
          </a:xfrm>
          <a:prstGeom prst="rect">
            <a:avLst/>
          </a:prstGeom>
          <a:noFill/>
          <a:ln w="9525">
            <a:noFill/>
            <a:miter lim="800000"/>
            <a:headEnd/>
            <a:tailEnd/>
          </a:ln>
        </p:spPr>
        <p:txBody>
          <a:bodyPr wrap="none" anchor="ctr">
            <a:spAutoFit/>
          </a:bodyPr>
          <a:lstStyle/>
          <a:p>
            <a:br>
              <a:rPr lang="en-US" sz="1100"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11273" name="Picture 26" descr="spacer"/>
          <p:cNvPicPr>
            <a:picLocks noChangeAspect="1" noChangeArrowheads="1"/>
          </p:cNvPicPr>
          <p:nvPr/>
        </p:nvPicPr>
        <p:blipFill>
          <a:blip r:embed="rId5"/>
          <a:srcRect/>
          <a:stretch>
            <a:fillRect/>
          </a:stretch>
        </p:blipFill>
        <p:spPr bwMode="auto">
          <a:xfrm>
            <a:off x="155575" y="-5667375"/>
            <a:ext cx="7143750" cy="9525"/>
          </a:xfrm>
          <a:prstGeom prst="rect">
            <a:avLst/>
          </a:prstGeom>
          <a:noFill/>
          <a:ln w="9525">
            <a:noFill/>
            <a:miter lim="800000"/>
            <a:headEnd/>
            <a:tailEnd/>
          </a:ln>
        </p:spPr>
      </p:pic>
      <p:pic>
        <p:nvPicPr>
          <p:cNvPr id="11274" name="Picture 27" descr="spacer"/>
          <p:cNvPicPr>
            <a:picLocks noChangeAspect="1" noChangeArrowheads="1"/>
          </p:cNvPicPr>
          <p:nvPr/>
        </p:nvPicPr>
        <p:blipFill>
          <a:blip r:embed="rId5"/>
          <a:srcRect/>
          <a:stretch>
            <a:fillRect/>
          </a:stretch>
        </p:blipFill>
        <p:spPr bwMode="auto">
          <a:xfrm>
            <a:off x="123825" y="4243388"/>
            <a:ext cx="9525" cy="104775"/>
          </a:xfrm>
          <a:prstGeom prst="rect">
            <a:avLst/>
          </a:prstGeom>
          <a:noFill/>
          <a:ln w="9525">
            <a:noFill/>
            <a:miter lim="800000"/>
            <a:headEnd/>
            <a:tailEnd/>
          </a:ln>
        </p:spPr>
      </p:pic>
      <p:pic>
        <p:nvPicPr>
          <p:cNvPr id="11275" name="Picture 28" descr="spacer"/>
          <p:cNvPicPr>
            <a:picLocks noChangeAspect="1" noChangeArrowheads="1"/>
          </p:cNvPicPr>
          <p:nvPr/>
        </p:nvPicPr>
        <p:blipFill>
          <a:blip r:embed="rId5"/>
          <a:srcRect/>
          <a:stretch>
            <a:fillRect/>
          </a:stretch>
        </p:blipFill>
        <p:spPr bwMode="auto">
          <a:xfrm>
            <a:off x="123825" y="4470400"/>
            <a:ext cx="9525" cy="9525"/>
          </a:xfrm>
          <a:prstGeom prst="rect">
            <a:avLst/>
          </a:prstGeom>
          <a:noFill/>
          <a:ln w="9525">
            <a:noFill/>
            <a:miter lim="800000"/>
            <a:headEnd/>
            <a:tailEnd/>
          </a:ln>
        </p:spPr>
      </p:pic>
      <p:pic>
        <p:nvPicPr>
          <p:cNvPr id="11276" name="Picture 29" descr="spacer"/>
          <p:cNvPicPr>
            <a:picLocks noChangeAspect="1" noChangeArrowheads="1"/>
          </p:cNvPicPr>
          <p:nvPr/>
        </p:nvPicPr>
        <p:blipFill>
          <a:blip r:embed="rId5"/>
          <a:srcRect/>
          <a:stretch>
            <a:fillRect/>
          </a:stretch>
        </p:blipFill>
        <p:spPr bwMode="auto">
          <a:xfrm>
            <a:off x="1835150" y="5508625"/>
            <a:ext cx="9525" cy="66675"/>
          </a:xfrm>
          <a:prstGeom prst="rect">
            <a:avLst/>
          </a:prstGeom>
          <a:noFill/>
          <a:ln w="9525">
            <a:noFill/>
            <a:miter lim="800000"/>
            <a:headEnd/>
            <a:tailEnd/>
          </a:ln>
        </p:spPr>
      </p:pic>
      <p:sp>
        <p:nvSpPr>
          <p:cNvPr id="11277" name="Rectangle 34"/>
          <p:cNvSpPr>
            <a:spLocks noGrp="1" noChangeArrowheads="1"/>
          </p:cNvSpPr>
          <p:nvPr>
            <p:ph type="title"/>
          </p:nvPr>
        </p:nvSpPr>
        <p:spPr>
          <a:xfrm>
            <a:off x="685800" y="484632"/>
            <a:ext cx="7772400" cy="1020318"/>
          </a:xfrm>
        </p:spPr>
        <p:txBody>
          <a:bodyPr/>
          <a:lstStyle/>
          <a:p>
            <a:pPr eaLnBrk="1" hangingPunct="1"/>
            <a:r>
              <a:rPr lang="en-US" dirty="0">
                <a:solidFill>
                  <a:srgbClr val="990033"/>
                </a:solidFill>
              </a:rPr>
              <a:t>Additional Information</a:t>
            </a:r>
          </a:p>
        </p:txBody>
      </p:sp>
      <p:sp>
        <p:nvSpPr>
          <p:cNvPr id="11278" name="Rectangle 30"/>
          <p:cNvSpPr>
            <a:spLocks noGrp="1" noChangeArrowheads="1"/>
          </p:cNvSpPr>
          <p:nvPr>
            <p:ph idx="1"/>
          </p:nvPr>
        </p:nvSpPr>
        <p:spPr>
          <a:xfrm>
            <a:off x="464127" y="1438420"/>
            <a:ext cx="8229600" cy="5029200"/>
          </a:xfrm>
          <a:noFill/>
        </p:spPr>
        <p:txBody>
          <a:bodyPr>
            <a:normAutofit fontScale="70000" lnSpcReduction="20000"/>
          </a:bodyPr>
          <a:lstStyle/>
          <a:p>
            <a:pPr eaLnBrk="1" hangingPunct="1">
              <a:lnSpc>
                <a:spcPct val="120000"/>
              </a:lnSpc>
              <a:buClr>
                <a:srgbClr val="990033"/>
              </a:buClr>
            </a:pPr>
            <a:r>
              <a:rPr lang="en-US" sz="2000" dirty="0">
                <a:latin typeface="Cambria" panose="02040503050406030204" pitchFamily="18" charset="0"/>
                <a:ea typeface="Cambria" panose="02040503050406030204" pitchFamily="18" charset="0"/>
              </a:rPr>
              <a:t>In OKC College of Public Health building, most doors require activated ID cards to enter. Activated ID card gives access to the College of Health Building, Bird Library and the Student Union. </a:t>
            </a:r>
          </a:p>
          <a:p>
            <a:pPr eaLnBrk="1" hangingPunct="1">
              <a:lnSpc>
                <a:spcPct val="120000"/>
              </a:lnSpc>
              <a:buClr>
                <a:srgbClr val="990033"/>
              </a:buClr>
            </a:pPr>
            <a:r>
              <a:rPr lang="en-US" sz="2000" dirty="0">
                <a:latin typeface="Cambria" panose="02040503050406030204" pitchFamily="18" charset="0"/>
                <a:ea typeface="Cambria" panose="02040503050406030204" pitchFamily="18" charset="0"/>
              </a:rPr>
              <a:t>Student Study Lounges are available in the College of Public Health Building, Room, 156, 159, and 164.</a:t>
            </a:r>
          </a:p>
          <a:p>
            <a:pPr eaLnBrk="1" hangingPunct="1">
              <a:lnSpc>
                <a:spcPct val="120000"/>
              </a:lnSpc>
              <a:buClr>
                <a:srgbClr val="990033"/>
              </a:buClr>
            </a:pPr>
            <a:r>
              <a:rPr lang="en-US" sz="2000" dirty="0">
                <a:latin typeface="Cambria" panose="02040503050406030204" pitchFamily="18" charset="0"/>
                <a:ea typeface="Cambria" panose="02040503050406030204" pitchFamily="18" charset="0"/>
              </a:rPr>
              <a:t>Lactation room available in the College of Health Building, Room 161.</a:t>
            </a:r>
          </a:p>
          <a:p>
            <a:pPr eaLnBrk="1" hangingPunct="1">
              <a:lnSpc>
                <a:spcPct val="120000"/>
              </a:lnSpc>
              <a:buClr>
                <a:srgbClr val="990033"/>
              </a:buClr>
            </a:pPr>
            <a:r>
              <a:rPr lang="en-US" sz="2000" dirty="0">
                <a:latin typeface="Cambria" panose="02040503050406030204" pitchFamily="18" charset="0"/>
                <a:ea typeface="Cambria" panose="02040503050406030204" pitchFamily="18" charset="0"/>
              </a:rPr>
              <a:t>ID Cards for OKC students can be made in the Research Park 865, Room 240A.  They are closed during the lunch hour from noon-1:00pm.  The cost for the ID is $15.00 via cash, check, or debit/credit card. You must bring your drivers license or passport to have your ID made.</a:t>
            </a:r>
          </a:p>
          <a:p>
            <a:pPr eaLnBrk="1" hangingPunct="1">
              <a:lnSpc>
                <a:spcPct val="120000"/>
              </a:lnSpc>
              <a:buClr>
                <a:srgbClr val="990033"/>
              </a:buClr>
            </a:pPr>
            <a:r>
              <a:rPr lang="en-US" sz="2000" dirty="0">
                <a:latin typeface="Cambria" panose="02040503050406030204" pitchFamily="18" charset="0"/>
                <a:ea typeface="Cambria" panose="02040503050406030204" pitchFamily="18" charset="0"/>
              </a:rPr>
              <a:t>OKC Students can register online at  </a:t>
            </a:r>
            <a:r>
              <a:rPr lang="en-US" sz="2000" dirty="0">
                <a:latin typeface="Cambria" panose="02040503050406030204" pitchFamily="18" charset="0"/>
                <a:ea typeface="Cambria" panose="02040503050406030204" pitchFamily="18" charset="0"/>
                <a:hlinkClick r:id="rId6"/>
              </a:rPr>
              <a:t>https://parking.ouhsc.edu/Permits/Set-Up-a-New-Parking-Account</a:t>
            </a:r>
            <a:r>
              <a:rPr lang="en-US" sz="2000" dirty="0">
                <a:latin typeface="Cambria" panose="02040503050406030204" pitchFamily="18" charset="0"/>
                <a:ea typeface="Cambria" panose="02040503050406030204" pitchFamily="18" charset="0"/>
              </a:rPr>
              <a:t>. The Parking Office is located in the Research Park 840, Suite 150.</a:t>
            </a:r>
          </a:p>
          <a:p>
            <a:pPr eaLnBrk="1" hangingPunct="1">
              <a:lnSpc>
                <a:spcPct val="120000"/>
              </a:lnSpc>
              <a:buClr>
                <a:srgbClr val="990033"/>
              </a:buClr>
            </a:pPr>
            <a:r>
              <a:rPr lang="en-US" sz="2000" dirty="0">
                <a:latin typeface="Cambria" panose="02040503050406030204" pitchFamily="18" charset="0"/>
                <a:ea typeface="Cambria" panose="02040503050406030204" pitchFamily="18" charset="0"/>
              </a:rPr>
              <a:t>Tulsa students must register vehicles in Tulsa</a:t>
            </a:r>
          </a:p>
          <a:p>
            <a:pPr marL="0" indent="0" eaLnBrk="1" hangingPunct="1">
              <a:lnSpc>
                <a:spcPct val="120000"/>
              </a:lnSpc>
              <a:buClr>
                <a:srgbClr val="990033"/>
              </a:buClr>
              <a:buNone/>
            </a:pPr>
            <a:r>
              <a:rPr lang="en-US"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hlinkClick r:id="rId7"/>
              </a:rPr>
              <a:t>http://www.ou.edu/tulsa/police/parking.html</a:t>
            </a:r>
            <a:r>
              <a:rPr lang="en-US" sz="2000" dirty="0">
                <a:latin typeface="Cambria" panose="02040503050406030204" pitchFamily="18" charset="0"/>
                <a:ea typeface="Cambria" panose="02040503050406030204" pitchFamily="18" charset="0"/>
              </a:rPr>
              <a:t>)</a:t>
            </a:r>
          </a:p>
          <a:p>
            <a:pPr eaLnBrk="1" hangingPunct="1">
              <a:lnSpc>
                <a:spcPct val="120000"/>
              </a:lnSpc>
              <a:buClr>
                <a:srgbClr val="990033"/>
              </a:buClr>
            </a:pPr>
            <a:r>
              <a:rPr lang="en-US" sz="2000" dirty="0">
                <a:latin typeface="Cambria" panose="02040503050406030204" pitchFamily="18" charset="0"/>
                <a:ea typeface="Cambria" panose="02040503050406030204" pitchFamily="18" charset="0"/>
              </a:rPr>
              <a:t>Email is </a:t>
            </a:r>
            <a:r>
              <a:rPr lang="en-US" sz="2000" u="sng" dirty="0">
                <a:latin typeface="Cambria" panose="02040503050406030204" pitchFamily="18" charset="0"/>
                <a:ea typeface="Cambria" panose="02040503050406030204" pitchFamily="18" charset="0"/>
              </a:rPr>
              <a:t>the</a:t>
            </a:r>
            <a:r>
              <a:rPr lang="en-US" sz="2000" dirty="0">
                <a:latin typeface="Cambria" panose="02040503050406030204" pitchFamily="18" charset="0"/>
                <a:ea typeface="Cambria" panose="02040503050406030204" pitchFamily="18" charset="0"/>
              </a:rPr>
              <a:t> means of communication.  Check your OUHSC email account daily.  </a:t>
            </a:r>
          </a:p>
          <a:p>
            <a:pPr eaLnBrk="1" hangingPunct="1">
              <a:lnSpc>
                <a:spcPct val="80000"/>
              </a:lnSpc>
            </a:pPr>
            <a:endParaRPr lang="en-US" sz="2400" b="1" dirty="0"/>
          </a:p>
          <a:p>
            <a:pPr eaLnBrk="1" hangingPunct="1">
              <a:lnSpc>
                <a:spcPct val="80000"/>
              </a:lnSpc>
              <a:buFontTx/>
              <a:buNone/>
            </a:pPr>
            <a:r>
              <a:rPr lang="en-US" sz="2000" dirty="0"/>
              <a:t> </a:t>
            </a:r>
          </a:p>
          <a:p>
            <a:pPr eaLnBrk="1" hangingPunct="1">
              <a:lnSpc>
                <a:spcPct val="80000"/>
              </a:lnSpc>
            </a:pPr>
            <a:endParaRPr lang="en-US" sz="2000" dirty="0"/>
          </a:p>
        </p:txBody>
      </p:sp>
    </p:spTree>
    <p:extLst>
      <p:ext uri="{BB962C8B-B14F-4D97-AF65-F5344CB8AC3E}">
        <p14:creationId xmlns:p14="http://schemas.microsoft.com/office/powerpoint/2010/main" val="1326413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8" name="Group 4"/>
          <p:cNvGraphicFramePr>
            <a:graphicFrameLocks noGrp="1"/>
          </p:cNvGraphicFramePr>
          <p:nvPr/>
        </p:nvGraphicFramePr>
        <p:xfrm>
          <a:off x="0" y="-5072063"/>
          <a:ext cx="6696075" cy="838200"/>
        </p:xfrm>
        <a:graphic>
          <a:graphicData uri="http://schemas.openxmlformats.org/drawingml/2006/table">
            <a:tbl>
              <a:tblPr/>
              <a:tblGrid>
                <a:gridCol w="3348038">
                  <a:extLst>
                    <a:ext uri="{9D8B030D-6E8A-4147-A177-3AD203B41FA5}">
                      <a16:colId xmlns:a16="http://schemas.microsoft.com/office/drawing/2014/main" val="20000"/>
                    </a:ext>
                  </a:extLst>
                </a:gridCol>
                <a:gridCol w="3348037">
                  <a:extLst>
                    <a:ext uri="{9D8B030D-6E8A-4147-A177-3AD203B41FA5}">
                      <a16:colId xmlns:a16="http://schemas.microsoft.com/office/drawing/2014/main" val="20001"/>
                    </a:ext>
                  </a:extLst>
                </a:gridCol>
              </a:tblGrid>
              <a:tr h="838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cs typeface="Arial" charset="0"/>
                          <a:hlinkClick r:id="rId3" tooltip="Clicking here will return you to the front page."/>
                        </a:rPr>
                        <a:t>  </a:t>
                      </a:r>
                      <a:r>
                        <a:rPr kumimoji="0" lang="en-US" sz="4000" b="0" i="0" u="none" strike="noStrike" cap="none" normalizeH="0" baseline="0" dirty="0">
                          <a:ln>
                            <a:noFill/>
                          </a:ln>
                          <a:solidFill>
                            <a:schemeClr val="tx1"/>
                          </a:solidFill>
                          <a:effectLst/>
                          <a:latin typeface="Arial" charset="0"/>
                          <a:cs typeface="Arial" charset="0"/>
                        </a:rPr>
                        <a:t> </a:t>
                      </a:r>
                      <a:r>
                        <a:rPr kumimoji="0" lang="en-US" sz="900" b="0" i="0" u="none" strike="noStrike" cap="none" normalizeH="0" baseline="0" dirty="0">
                          <a:ln>
                            <a:noFill/>
                          </a:ln>
                          <a:solidFill>
                            <a:schemeClr val="tx1"/>
                          </a:solidFill>
                          <a:effectLst/>
                          <a:latin typeface="Arial" charset="0"/>
                          <a:cs typeface="Arial" charset="0"/>
                        </a:rPr>
                        <a:t>                                                                                            </a:t>
                      </a: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cs typeface="Arial" charset="0"/>
                          <a:hlinkClick r:id="rId4"/>
                        </a:rPr>
                        <a:t>  </a:t>
                      </a:r>
                      <a:r>
                        <a:rPr kumimoji="0" lang="en-US" sz="4000" b="0" i="0" u="none" strike="noStrike" cap="none" normalizeH="0" baseline="0" dirty="0">
                          <a:ln>
                            <a:noFill/>
                          </a:ln>
                          <a:solidFill>
                            <a:schemeClr val="tx1"/>
                          </a:solidFill>
                          <a:effectLst/>
                          <a:latin typeface="Arial" charset="0"/>
                          <a:cs typeface="Arial" charset="0"/>
                        </a:rPr>
                        <a:t> </a:t>
                      </a:r>
                      <a:r>
                        <a:rPr kumimoji="0" lang="en-US" sz="900" b="0" i="0" u="none" strike="noStrike" cap="none" normalizeH="0" baseline="0" dirty="0">
                          <a:ln>
                            <a:noFill/>
                          </a:ln>
                          <a:solidFill>
                            <a:schemeClr val="tx1"/>
                          </a:solidFill>
                          <a:effectLst/>
                          <a:latin typeface="Arial" charset="0"/>
                          <a:cs typeface="Arial" charset="0"/>
                        </a:rPr>
                        <a:t>                                                                                    </a:t>
                      </a:r>
                    </a:p>
                  </a:txBody>
                  <a:tcPr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6395" name="Group 11"/>
          <p:cNvGraphicFramePr>
            <a:graphicFrameLocks noGrp="1"/>
          </p:cNvGraphicFramePr>
          <p:nvPr/>
        </p:nvGraphicFramePr>
        <p:xfrm>
          <a:off x="0" y="-2274888"/>
          <a:ext cx="208280" cy="6259513"/>
        </p:xfrm>
        <a:graphic>
          <a:graphicData uri="http://schemas.openxmlformats.org/drawingml/2006/table">
            <a:tbl>
              <a:tblPr/>
              <a:tblGrid>
                <a:gridCol w="208280">
                  <a:extLst>
                    <a:ext uri="{9D8B030D-6E8A-4147-A177-3AD203B41FA5}">
                      <a16:colId xmlns:a16="http://schemas.microsoft.com/office/drawing/2014/main" val="20000"/>
                    </a:ext>
                  </a:extLst>
                </a:gridCol>
              </a:tblGrid>
              <a:tr h="6259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1271" name="Rectangle 17"/>
          <p:cNvSpPr>
            <a:spLocks noChangeArrowheads="1"/>
          </p:cNvSpPr>
          <p:nvPr/>
        </p:nvSpPr>
        <p:spPr bwMode="auto">
          <a:xfrm>
            <a:off x="0" y="6923088"/>
            <a:ext cx="9144000" cy="0"/>
          </a:xfrm>
          <a:prstGeom prst="rect">
            <a:avLst/>
          </a:prstGeom>
          <a:noFill/>
          <a:ln w="9525">
            <a:noFill/>
            <a:miter lim="800000"/>
            <a:headEnd/>
            <a:tailEnd/>
          </a:ln>
        </p:spPr>
        <p:txBody>
          <a:bodyPr anchor="ctr">
            <a:spAutoFit/>
          </a:bodyPr>
          <a:lstStyle/>
          <a:p>
            <a:endParaRPr lang="en-US" dirty="0"/>
          </a:p>
        </p:txBody>
      </p:sp>
      <p:sp>
        <p:nvSpPr>
          <p:cNvPr id="11272" name="Rectangle 25"/>
          <p:cNvSpPr>
            <a:spLocks noChangeArrowheads="1"/>
          </p:cNvSpPr>
          <p:nvPr/>
        </p:nvSpPr>
        <p:spPr bwMode="auto">
          <a:xfrm>
            <a:off x="0" y="7369175"/>
            <a:ext cx="184150" cy="5203825"/>
          </a:xfrm>
          <a:prstGeom prst="rect">
            <a:avLst/>
          </a:prstGeom>
          <a:noFill/>
          <a:ln w="9525">
            <a:noFill/>
            <a:miter lim="800000"/>
            <a:headEnd/>
            <a:tailEnd/>
          </a:ln>
        </p:spPr>
        <p:txBody>
          <a:bodyPr wrap="none" anchor="ctr">
            <a:spAutoFit/>
          </a:bodyPr>
          <a:lstStyle/>
          <a:p>
            <a:br>
              <a:rPr lang="en-US" sz="1100"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11273" name="Picture 26" descr="spacer"/>
          <p:cNvPicPr>
            <a:picLocks noChangeAspect="1" noChangeArrowheads="1"/>
          </p:cNvPicPr>
          <p:nvPr/>
        </p:nvPicPr>
        <p:blipFill>
          <a:blip r:embed="rId5"/>
          <a:srcRect/>
          <a:stretch>
            <a:fillRect/>
          </a:stretch>
        </p:blipFill>
        <p:spPr bwMode="auto">
          <a:xfrm>
            <a:off x="155575" y="-5667375"/>
            <a:ext cx="7143750" cy="9525"/>
          </a:xfrm>
          <a:prstGeom prst="rect">
            <a:avLst/>
          </a:prstGeom>
          <a:noFill/>
          <a:ln w="9525">
            <a:noFill/>
            <a:miter lim="800000"/>
            <a:headEnd/>
            <a:tailEnd/>
          </a:ln>
        </p:spPr>
      </p:pic>
      <p:pic>
        <p:nvPicPr>
          <p:cNvPr id="11274" name="Picture 27" descr="spacer"/>
          <p:cNvPicPr>
            <a:picLocks noChangeAspect="1" noChangeArrowheads="1"/>
          </p:cNvPicPr>
          <p:nvPr/>
        </p:nvPicPr>
        <p:blipFill>
          <a:blip r:embed="rId5"/>
          <a:srcRect/>
          <a:stretch>
            <a:fillRect/>
          </a:stretch>
        </p:blipFill>
        <p:spPr bwMode="auto">
          <a:xfrm>
            <a:off x="123825" y="4243388"/>
            <a:ext cx="9525" cy="104775"/>
          </a:xfrm>
          <a:prstGeom prst="rect">
            <a:avLst/>
          </a:prstGeom>
          <a:noFill/>
          <a:ln w="9525">
            <a:noFill/>
            <a:miter lim="800000"/>
            <a:headEnd/>
            <a:tailEnd/>
          </a:ln>
        </p:spPr>
      </p:pic>
      <p:pic>
        <p:nvPicPr>
          <p:cNvPr id="11275" name="Picture 28" descr="spacer"/>
          <p:cNvPicPr>
            <a:picLocks noChangeAspect="1" noChangeArrowheads="1"/>
          </p:cNvPicPr>
          <p:nvPr/>
        </p:nvPicPr>
        <p:blipFill>
          <a:blip r:embed="rId5"/>
          <a:srcRect/>
          <a:stretch>
            <a:fillRect/>
          </a:stretch>
        </p:blipFill>
        <p:spPr bwMode="auto">
          <a:xfrm>
            <a:off x="123825" y="4470400"/>
            <a:ext cx="9525" cy="9525"/>
          </a:xfrm>
          <a:prstGeom prst="rect">
            <a:avLst/>
          </a:prstGeom>
          <a:noFill/>
          <a:ln w="9525">
            <a:noFill/>
            <a:miter lim="800000"/>
            <a:headEnd/>
            <a:tailEnd/>
          </a:ln>
        </p:spPr>
      </p:pic>
      <p:pic>
        <p:nvPicPr>
          <p:cNvPr id="11276" name="Picture 29" descr="spacer"/>
          <p:cNvPicPr>
            <a:picLocks noChangeAspect="1" noChangeArrowheads="1"/>
          </p:cNvPicPr>
          <p:nvPr/>
        </p:nvPicPr>
        <p:blipFill>
          <a:blip r:embed="rId5"/>
          <a:srcRect/>
          <a:stretch>
            <a:fillRect/>
          </a:stretch>
        </p:blipFill>
        <p:spPr bwMode="auto">
          <a:xfrm>
            <a:off x="1835150" y="5508625"/>
            <a:ext cx="9525" cy="66675"/>
          </a:xfrm>
          <a:prstGeom prst="rect">
            <a:avLst/>
          </a:prstGeom>
          <a:noFill/>
          <a:ln w="9525">
            <a:noFill/>
            <a:miter lim="800000"/>
            <a:headEnd/>
            <a:tailEnd/>
          </a:ln>
        </p:spPr>
      </p:pic>
      <p:pic>
        <p:nvPicPr>
          <p:cNvPr id="8" name="Picture 7">
            <a:extLst>
              <a:ext uri="{FF2B5EF4-FFF2-40B4-BE49-F238E27FC236}">
                <a16:creationId xmlns:a16="http://schemas.microsoft.com/office/drawing/2014/main" id="{2F98695A-C147-4A96-AF4C-C7CF5DBD23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825" y="1262344"/>
            <a:ext cx="8919846" cy="3735334"/>
          </a:xfrm>
          <a:prstGeom prst="rect">
            <a:avLst/>
          </a:prstGeom>
        </p:spPr>
      </p:pic>
    </p:spTree>
    <p:extLst>
      <p:ext uri="{BB962C8B-B14F-4D97-AF65-F5344CB8AC3E}">
        <p14:creationId xmlns:p14="http://schemas.microsoft.com/office/powerpoint/2010/main" val="1042953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8" name="Group 4"/>
          <p:cNvGraphicFramePr>
            <a:graphicFrameLocks noGrp="1"/>
          </p:cNvGraphicFramePr>
          <p:nvPr/>
        </p:nvGraphicFramePr>
        <p:xfrm>
          <a:off x="0" y="-5072063"/>
          <a:ext cx="6696075" cy="838200"/>
        </p:xfrm>
        <a:graphic>
          <a:graphicData uri="http://schemas.openxmlformats.org/drawingml/2006/table">
            <a:tbl>
              <a:tblPr/>
              <a:tblGrid>
                <a:gridCol w="3348038">
                  <a:extLst>
                    <a:ext uri="{9D8B030D-6E8A-4147-A177-3AD203B41FA5}">
                      <a16:colId xmlns:a16="http://schemas.microsoft.com/office/drawing/2014/main" val="20000"/>
                    </a:ext>
                  </a:extLst>
                </a:gridCol>
                <a:gridCol w="3348037">
                  <a:extLst>
                    <a:ext uri="{9D8B030D-6E8A-4147-A177-3AD203B41FA5}">
                      <a16:colId xmlns:a16="http://schemas.microsoft.com/office/drawing/2014/main" val="20001"/>
                    </a:ext>
                  </a:extLst>
                </a:gridCol>
              </a:tblGrid>
              <a:tr h="838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cs typeface="Arial" charset="0"/>
                          <a:hlinkClick r:id="rId3" tooltip="Clicking here will return you to the front page."/>
                        </a:rPr>
                        <a:t>  </a:t>
                      </a:r>
                      <a:r>
                        <a:rPr kumimoji="0" lang="en-US" sz="4000" b="0" i="0" u="none" strike="noStrike" cap="none" normalizeH="0" baseline="0" dirty="0">
                          <a:ln>
                            <a:noFill/>
                          </a:ln>
                          <a:solidFill>
                            <a:schemeClr val="tx1"/>
                          </a:solidFill>
                          <a:effectLst/>
                          <a:latin typeface="Arial" charset="0"/>
                          <a:cs typeface="Arial" charset="0"/>
                        </a:rPr>
                        <a:t> </a:t>
                      </a:r>
                      <a:r>
                        <a:rPr kumimoji="0" lang="en-US" sz="900" b="0" i="0" u="none" strike="noStrike" cap="none" normalizeH="0" baseline="0" dirty="0">
                          <a:ln>
                            <a:noFill/>
                          </a:ln>
                          <a:solidFill>
                            <a:schemeClr val="tx1"/>
                          </a:solidFill>
                          <a:effectLst/>
                          <a:latin typeface="Arial" charset="0"/>
                          <a:cs typeface="Arial" charset="0"/>
                        </a:rPr>
                        <a:t>                                                                                            </a:t>
                      </a: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cs typeface="Arial" charset="0"/>
                          <a:hlinkClick r:id="rId4"/>
                        </a:rPr>
                        <a:t>  </a:t>
                      </a:r>
                      <a:r>
                        <a:rPr kumimoji="0" lang="en-US" sz="4000" b="0" i="0" u="none" strike="noStrike" cap="none" normalizeH="0" baseline="0" dirty="0">
                          <a:ln>
                            <a:noFill/>
                          </a:ln>
                          <a:solidFill>
                            <a:schemeClr val="tx1"/>
                          </a:solidFill>
                          <a:effectLst/>
                          <a:latin typeface="Arial" charset="0"/>
                          <a:cs typeface="Arial" charset="0"/>
                        </a:rPr>
                        <a:t> </a:t>
                      </a:r>
                      <a:r>
                        <a:rPr kumimoji="0" lang="en-US" sz="900" b="0" i="0" u="none" strike="noStrike" cap="none" normalizeH="0" baseline="0" dirty="0">
                          <a:ln>
                            <a:noFill/>
                          </a:ln>
                          <a:solidFill>
                            <a:schemeClr val="tx1"/>
                          </a:solidFill>
                          <a:effectLst/>
                          <a:latin typeface="Arial" charset="0"/>
                          <a:cs typeface="Arial" charset="0"/>
                        </a:rPr>
                        <a:t>                                                                                    </a:t>
                      </a:r>
                    </a:p>
                  </a:txBody>
                  <a:tcPr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6395" name="Group 11"/>
          <p:cNvGraphicFramePr>
            <a:graphicFrameLocks noGrp="1"/>
          </p:cNvGraphicFramePr>
          <p:nvPr/>
        </p:nvGraphicFramePr>
        <p:xfrm>
          <a:off x="0" y="-2274888"/>
          <a:ext cx="208280" cy="6259513"/>
        </p:xfrm>
        <a:graphic>
          <a:graphicData uri="http://schemas.openxmlformats.org/drawingml/2006/table">
            <a:tbl>
              <a:tblPr/>
              <a:tblGrid>
                <a:gridCol w="208280">
                  <a:extLst>
                    <a:ext uri="{9D8B030D-6E8A-4147-A177-3AD203B41FA5}">
                      <a16:colId xmlns:a16="http://schemas.microsoft.com/office/drawing/2014/main" val="20000"/>
                    </a:ext>
                  </a:extLst>
                </a:gridCol>
              </a:tblGrid>
              <a:tr h="6259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1271" name="Rectangle 17"/>
          <p:cNvSpPr>
            <a:spLocks noChangeArrowheads="1"/>
          </p:cNvSpPr>
          <p:nvPr/>
        </p:nvSpPr>
        <p:spPr bwMode="auto">
          <a:xfrm>
            <a:off x="0" y="6923088"/>
            <a:ext cx="9144000" cy="0"/>
          </a:xfrm>
          <a:prstGeom prst="rect">
            <a:avLst/>
          </a:prstGeom>
          <a:noFill/>
          <a:ln w="9525">
            <a:noFill/>
            <a:miter lim="800000"/>
            <a:headEnd/>
            <a:tailEnd/>
          </a:ln>
        </p:spPr>
        <p:txBody>
          <a:bodyPr anchor="ctr">
            <a:spAutoFit/>
          </a:bodyPr>
          <a:lstStyle/>
          <a:p>
            <a:endParaRPr lang="en-US" dirty="0"/>
          </a:p>
        </p:txBody>
      </p:sp>
      <p:sp>
        <p:nvSpPr>
          <p:cNvPr id="11272" name="Rectangle 25"/>
          <p:cNvSpPr>
            <a:spLocks noChangeArrowheads="1"/>
          </p:cNvSpPr>
          <p:nvPr/>
        </p:nvSpPr>
        <p:spPr bwMode="auto">
          <a:xfrm>
            <a:off x="0" y="7369175"/>
            <a:ext cx="184150" cy="5203825"/>
          </a:xfrm>
          <a:prstGeom prst="rect">
            <a:avLst/>
          </a:prstGeom>
          <a:noFill/>
          <a:ln w="9525">
            <a:noFill/>
            <a:miter lim="800000"/>
            <a:headEnd/>
            <a:tailEnd/>
          </a:ln>
        </p:spPr>
        <p:txBody>
          <a:bodyPr wrap="none" anchor="ctr">
            <a:spAutoFit/>
          </a:bodyPr>
          <a:lstStyle/>
          <a:p>
            <a:br>
              <a:rPr lang="en-US" sz="1100"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11273" name="Picture 26" descr="spacer"/>
          <p:cNvPicPr>
            <a:picLocks noChangeAspect="1" noChangeArrowheads="1"/>
          </p:cNvPicPr>
          <p:nvPr/>
        </p:nvPicPr>
        <p:blipFill>
          <a:blip r:embed="rId5"/>
          <a:srcRect/>
          <a:stretch>
            <a:fillRect/>
          </a:stretch>
        </p:blipFill>
        <p:spPr bwMode="auto">
          <a:xfrm>
            <a:off x="155575" y="-5667375"/>
            <a:ext cx="7143750" cy="9525"/>
          </a:xfrm>
          <a:prstGeom prst="rect">
            <a:avLst/>
          </a:prstGeom>
          <a:noFill/>
          <a:ln w="9525">
            <a:noFill/>
            <a:miter lim="800000"/>
            <a:headEnd/>
            <a:tailEnd/>
          </a:ln>
        </p:spPr>
      </p:pic>
      <p:pic>
        <p:nvPicPr>
          <p:cNvPr id="11274" name="Picture 27" descr="spacer"/>
          <p:cNvPicPr>
            <a:picLocks noChangeAspect="1" noChangeArrowheads="1"/>
          </p:cNvPicPr>
          <p:nvPr/>
        </p:nvPicPr>
        <p:blipFill>
          <a:blip r:embed="rId5"/>
          <a:srcRect/>
          <a:stretch>
            <a:fillRect/>
          </a:stretch>
        </p:blipFill>
        <p:spPr bwMode="auto">
          <a:xfrm>
            <a:off x="123825" y="4243388"/>
            <a:ext cx="9525" cy="104775"/>
          </a:xfrm>
          <a:prstGeom prst="rect">
            <a:avLst/>
          </a:prstGeom>
          <a:noFill/>
          <a:ln w="9525">
            <a:noFill/>
            <a:miter lim="800000"/>
            <a:headEnd/>
            <a:tailEnd/>
          </a:ln>
        </p:spPr>
      </p:pic>
      <p:pic>
        <p:nvPicPr>
          <p:cNvPr id="11275" name="Picture 28" descr="spacer"/>
          <p:cNvPicPr>
            <a:picLocks noChangeAspect="1" noChangeArrowheads="1"/>
          </p:cNvPicPr>
          <p:nvPr/>
        </p:nvPicPr>
        <p:blipFill>
          <a:blip r:embed="rId5"/>
          <a:srcRect/>
          <a:stretch>
            <a:fillRect/>
          </a:stretch>
        </p:blipFill>
        <p:spPr bwMode="auto">
          <a:xfrm>
            <a:off x="123825" y="4470400"/>
            <a:ext cx="9525" cy="9525"/>
          </a:xfrm>
          <a:prstGeom prst="rect">
            <a:avLst/>
          </a:prstGeom>
          <a:noFill/>
          <a:ln w="9525">
            <a:noFill/>
            <a:miter lim="800000"/>
            <a:headEnd/>
            <a:tailEnd/>
          </a:ln>
        </p:spPr>
      </p:pic>
      <p:pic>
        <p:nvPicPr>
          <p:cNvPr id="11276" name="Picture 29" descr="spacer"/>
          <p:cNvPicPr>
            <a:picLocks noChangeAspect="1" noChangeArrowheads="1"/>
          </p:cNvPicPr>
          <p:nvPr/>
        </p:nvPicPr>
        <p:blipFill>
          <a:blip r:embed="rId5"/>
          <a:srcRect/>
          <a:stretch>
            <a:fillRect/>
          </a:stretch>
        </p:blipFill>
        <p:spPr bwMode="auto">
          <a:xfrm>
            <a:off x="1835150" y="5508625"/>
            <a:ext cx="9525" cy="66675"/>
          </a:xfrm>
          <a:prstGeom prst="rect">
            <a:avLst/>
          </a:prstGeom>
          <a:noFill/>
          <a:ln w="9525">
            <a:noFill/>
            <a:miter lim="800000"/>
            <a:headEnd/>
            <a:tailEnd/>
          </a:ln>
        </p:spPr>
      </p:pic>
      <p:sp>
        <p:nvSpPr>
          <p:cNvPr id="2" name="Rectangle 2">
            <a:extLst>
              <a:ext uri="{FF2B5EF4-FFF2-40B4-BE49-F238E27FC236}">
                <a16:creationId xmlns:a16="http://schemas.microsoft.com/office/drawing/2014/main" id="{CDD6487E-413A-FDE3-8FFE-86ED573AFC6A}"/>
              </a:ext>
            </a:extLst>
          </p:cNvPr>
          <p:cNvSpPr>
            <a:spLocks noGrp="1" noChangeArrowheads="1"/>
          </p:cNvSpPr>
          <p:nvPr>
            <p:ph type="title"/>
          </p:nvPr>
        </p:nvSpPr>
        <p:spPr>
          <a:xfrm>
            <a:off x="457200" y="2603717"/>
            <a:ext cx="8229600" cy="1143000"/>
          </a:xfrm>
        </p:spPr>
        <p:txBody>
          <a:bodyPr>
            <a:normAutofit fontScale="90000"/>
          </a:bodyPr>
          <a:lstStyle/>
          <a:p>
            <a:pPr algn="ctr" eaLnBrk="1" hangingPunct="1"/>
            <a:br>
              <a:rPr lang="en-US" sz="4000" dirty="0"/>
            </a:br>
            <a:br>
              <a:rPr lang="en-US" sz="4000" dirty="0"/>
            </a:br>
            <a:r>
              <a:rPr lang="en-US" dirty="0">
                <a:solidFill>
                  <a:srgbClr val="990033"/>
                </a:solidFill>
              </a:rPr>
              <a:t>New Learning Management System!</a:t>
            </a:r>
            <a:br>
              <a:rPr lang="en-US" dirty="0">
                <a:solidFill>
                  <a:srgbClr val="990033"/>
                </a:solidFill>
              </a:rPr>
            </a:br>
            <a:br>
              <a:rPr lang="en-US" dirty="0">
                <a:solidFill>
                  <a:srgbClr val="990033"/>
                </a:solidFill>
              </a:rPr>
            </a:br>
            <a:r>
              <a:rPr lang="en-US" dirty="0">
                <a:solidFill>
                  <a:srgbClr val="990033"/>
                </a:solidFill>
              </a:rPr>
              <a:t>Canvas.ou.edu</a:t>
            </a:r>
            <a:br>
              <a:rPr lang="en-US" sz="4000" dirty="0"/>
            </a:br>
            <a:r>
              <a:rPr lang="en-US" sz="4000" dirty="0"/>
              <a:t> </a:t>
            </a:r>
            <a:br>
              <a:rPr lang="en-US" sz="3600" dirty="0"/>
            </a:br>
            <a:br>
              <a:rPr lang="en-US" sz="3600" dirty="0"/>
            </a:br>
            <a:endParaRPr lang="en-US" sz="3600" dirty="0"/>
          </a:p>
        </p:txBody>
      </p:sp>
    </p:spTree>
    <p:extLst>
      <p:ext uri="{BB962C8B-B14F-4D97-AF65-F5344CB8AC3E}">
        <p14:creationId xmlns:p14="http://schemas.microsoft.com/office/powerpoint/2010/main" val="3689204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8" name="Group 4"/>
          <p:cNvGraphicFramePr>
            <a:graphicFrameLocks noGrp="1"/>
          </p:cNvGraphicFramePr>
          <p:nvPr/>
        </p:nvGraphicFramePr>
        <p:xfrm>
          <a:off x="0" y="-5072063"/>
          <a:ext cx="6696075" cy="838200"/>
        </p:xfrm>
        <a:graphic>
          <a:graphicData uri="http://schemas.openxmlformats.org/drawingml/2006/table">
            <a:tbl>
              <a:tblPr/>
              <a:tblGrid>
                <a:gridCol w="3348038">
                  <a:extLst>
                    <a:ext uri="{9D8B030D-6E8A-4147-A177-3AD203B41FA5}">
                      <a16:colId xmlns:a16="http://schemas.microsoft.com/office/drawing/2014/main" val="20000"/>
                    </a:ext>
                  </a:extLst>
                </a:gridCol>
                <a:gridCol w="3348037">
                  <a:extLst>
                    <a:ext uri="{9D8B030D-6E8A-4147-A177-3AD203B41FA5}">
                      <a16:colId xmlns:a16="http://schemas.microsoft.com/office/drawing/2014/main" val="20001"/>
                    </a:ext>
                  </a:extLst>
                </a:gridCol>
              </a:tblGrid>
              <a:tr h="838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cs typeface="Arial" charset="0"/>
                          <a:hlinkClick r:id="rId3" tooltip="Clicking here will return you to the front page."/>
                        </a:rPr>
                        <a:t>  </a:t>
                      </a:r>
                      <a:r>
                        <a:rPr kumimoji="0" lang="en-US" sz="4000" b="0" i="0" u="none" strike="noStrike" cap="none" normalizeH="0" baseline="0" dirty="0">
                          <a:ln>
                            <a:noFill/>
                          </a:ln>
                          <a:solidFill>
                            <a:schemeClr val="tx1"/>
                          </a:solidFill>
                          <a:effectLst/>
                          <a:latin typeface="Arial" charset="0"/>
                          <a:cs typeface="Arial" charset="0"/>
                        </a:rPr>
                        <a:t> </a:t>
                      </a:r>
                      <a:r>
                        <a:rPr kumimoji="0" lang="en-US" sz="900" b="0" i="0" u="none" strike="noStrike" cap="none" normalizeH="0" baseline="0" dirty="0">
                          <a:ln>
                            <a:noFill/>
                          </a:ln>
                          <a:solidFill>
                            <a:schemeClr val="tx1"/>
                          </a:solidFill>
                          <a:effectLst/>
                          <a:latin typeface="Arial" charset="0"/>
                          <a:cs typeface="Arial" charset="0"/>
                        </a:rPr>
                        <a:t>                                                                                            </a:t>
                      </a: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cs typeface="Arial" charset="0"/>
                          <a:hlinkClick r:id="rId4"/>
                        </a:rPr>
                        <a:t>  </a:t>
                      </a:r>
                      <a:r>
                        <a:rPr kumimoji="0" lang="en-US" sz="4000" b="0" i="0" u="none" strike="noStrike" cap="none" normalizeH="0" baseline="0" dirty="0">
                          <a:ln>
                            <a:noFill/>
                          </a:ln>
                          <a:solidFill>
                            <a:schemeClr val="tx1"/>
                          </a:solidFill>
                          <a:effectLst/>
                          <a:latin typeface="Arial" charset="0"/>
                          <a:cs typeface="Arial" charset="0"/>
                        </a:rPr>
                        <a:t> </a:t>
                      </a:r>
                      <a:r>
                        <a:rPr kumimoji="0" lang="en-US" sz="900" b="0" i="0" u="none" strike="noStrike" cap="none" normalizeH="0" baseline="0" dirty="0">
                          <a:ln>
                            <a:noFill/>
                          </a:ln>
                          <a:solidFill>
                            <a:schemeClr val="tx1"/>
                          </a:solidFill>
                          <a:effectLst/>
                          <a:latin typeface="Arial" charset="0"/>
                          <a:cs typeface="Arial" charset="0"/>
                        </a:rPr>
                        <a:t>                                                                                    </a:t>
                      </a:r>
                    </a:p>
                  </a:txBody>
                  <a:tcPr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6395" name="Group 11"/>
          <p:cNvGraphicFramePr>
            <a:graphicFrameLocks noGrp="1"/>
          </p:cNvGraphicFramePr>
          <p:nvPr/>
        </p:nvGraphicFramePr>
        <p:xfrm>
          <a:off x="0" y="-2274888"/>
          <a:ext cx="208280" cy="6259513"/>
        </p:xfrm>
        <a:graphic>
          <a:graphicData uri="http://schemas.openxmlformats.org/drawingml/2006/table">
            <a:tbl>
              <a:tblPr/>
              <a:tblGrid>
                <a:gridCol w="208280">
                  <a:extLst>
                    <a:ext uri="{9D8B030D-6E8A-4147-A177-3AD203B41FA5}">
                      <a16:colId xmlns:a16="http://schemas.microsoft.com/office/drawing/2014/main" val="20000"/>
                    </a:ext>
                  </a:extLst>
                </a:gridCol>
              </a:tblGrid>
              <a:tr h="6259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1271" name="Rectangle 17"/>
          <p:cNvSpPr>
            <a:spLocks noChangeArrowheads="1"/>
          </p:cNvSpPr>
          <p:nvPr/>
        </p:nvSpPr>
        <p:spPr bwMode="auto">
          <a:xfrm>
            <a:off x="0" y="6923088"/>
            <a:ext cx="9144000" cy="0"/>
          </a:xfrm>
          <a:prstGeom prst="rect">
            <a:avLst/>
          </a:prstGeom>
          <a:noFill/>
          <a:ln w="9525">
            <a:noFill/>
            <a:miter lim="800000"/>
            <a:headEnd/>
            <a:tailEnd/>
          </a:ln>
        </p:spPr>
        <p:txBody>
          <a:bodyPr anchor="ctr">
            <a:spAutoFit/>
          </a:bodyPr>
          <a:lstStyle/>
          <a:p>
            <a:endParaRPr lang="en-US" dirty="0"/>
          </a:p>
        </p:txBody>
      </p:sp>
      <p:sp>
        <p:nvSpPr>
          <p:cNvPr id="11272" name="Rectangle 25"/>
          <p:cNvSpPr>
            <a:spLocks noChangeArrowheads="1"/>
          </p:cNvSpPr>
          <p:nvPr/>
        </p:nvSpPr>
        <p:spPr bwMode="auto">
          <a:xfrm>
            <a:off x="0" y="7369175"/>
            <a:ext cx="184150" cy="5203825"/>
          </a:xfrm>
          <a:prstGeom prst="rect">
            <a:avLst/>
          </a:prstGeom>
          <a:noFill/>
          <a:ln w="9525">
            <a:noFill/>
            <a:miter lim="800000"/>
            <a:headEnd/>
            <a:tailEnd/>
          </a:ln>
        </p:spPr>
        <p:txBody>
          <a:bodyPr wrap="none" anchor="ctr">
            <a:spAutoFit/>
          </a:bodyPr>
          <a:lstStyle/>
          <a:p>
            <a:br>
              <a:rPr lang="en-US" sz="1100"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11273" name="Picture 26" descr="spacer"/>
          <p:cNvPicPr>
            <a:picLocks noChangeAspect="1" noChangeArrowheads="1"/>
          </p:cNvPicPr>
          <p:nvPr/>
        </p:nvPicPr>
        <p:blipFill>
          <a:blip r:embed="rId5"/>
          <a:srcRect/>
          <a:stretch>
            <a:fillRect/>
          </a:stretch>
        </p:blipFill>
        <p:spPr bwMode="auto">
          <a:xfrm>
            <a:off x="155575" y="-5667375"/>
            <a:ext cx="7143750" cy="9525"/>
          </a:xfrm>
          <a:prstGeom prst="rect">
            <a:avLst/>
          </a:prstGeom>
          <a:noFill/>
          <a:ln w="9525">
            <a:noFill/>
            <a:miter lim="800000"/>
            <a:headEnd/>
            <a:tailEnd/>
          </a:ln>
        </p:spPr>
      </p:pic>
      <p:pic>
        <p:nvPicPr>
          <p:cNvPr id="11274" name="Picture 27" descr="spacer"/>
          <p:cNvPicPr>
            <a:picLocks noChangeAspect="1" noChangeArrowheads="1"/>
          </p:cNvPicPr>
          <p:nvPr/>
        </p:nvPicPr>
        <p:blipFill>
          <a:blip r:embed="rId5"/>
          <a:srcRect/>
          <a:stretch>
            <a:fillRect/>
          </a:stretch>
        </p:blipFill>
        <p:spPr bwMode="auto">
          <a:xfrm>
            <a:off x="123825" y="4243388"/>
            <a:ext cx="9525" cy="104775"/>
          </a:xfrm>
          <a:prstGeom prst="rect">
            <a:avLst/>
          </a:prstGeom>
          <a:noFill/>
          <a:ln w="9525">
            <a:noFill/>
            <a:miter lim="800000"/>
            <a:headEnd/>
            <a:tailEnd/>
          </a:ln>
        </p:spPr>
      </p:pic>
      <p:pic>
        <p:nvPicPr>
          <p:cNvPr id="11275" name="Picture 28" descr="spacer"/>
          <p:cNvPicPr>
            <a:picLocks noChangeAspect="1" noChangeArrowheads="1"/>
          </p:cNvPicPr>
          <p:nvPr/>
        </p:nvPicPr>
        <p:blipFill>
          <a:blip r:embed="rId5"/>
          <a:srcRect/>
          <a:stretch>
            <a:fillRect/>
          </a:stretch>
        </p:blipFill>
        <p:spPr bwMode="auto">
          <a:xfrm>
            <a:off x="123825" y="4470400"/>
            <a:ext cx="9525" cy="9525"/>
          </a:xfrm>
          <a:prstGeom prst="rect">
            <a:avLst/>
          </a:prstGeom>
          <a:noFill/>
          <a:ln w="9525">
            <a:noFill/>
            <a:miter lim="800000"/>
            <a:headEnd/>
            <a:tailEnd/>
          </a:ln>
        </p:spPr>
      </p:pic>
      <p:pic>
        <p:nvPicPr>
          <p:cNvPr id="11276" name="Picture 29" descr="spacer"/>
          <p:cNvPicPr>
            <a:picLocks noChangeAspect="1" noChangeArrowheads="1"/>
          </p:cNvPicPr>
          <p:nvPr/>
        </p:nvPicPr>
        <p:blipFill>
          <a:blip r:embed="rId5"/>
          <a:srcRect/>
          <a:stretch>
            <a:fillRect/>
          </a:stretch>
        </p:blipFill>
        <p:spPr bwMode="auto">
          <a:xfrm>
            <a:off x="1835150" y="5508625"/>
            <a:ext cx="9525" cy="66675"/>
          </a:xfrm>
          <a:prstGeom prst="rect">
            <a:avLst/>
          </a:prstGeom>
          <a:noFill/>
          <a:ln w="9525">
            <a:noFill/>
            <a:miter lim="800000"/>
            <a:headEnd/>
            <a:tailEnd/>
          </a:ln>
        </p:spPr>
      </p:pic>
      <p:pic>
        <p:nvPicPr>
          <p:cNvPr id="2054" name="Picture 6" descr="KEEP CALM AND Check your email DAILY Poster">
            <a:extLst>
              <a:ext uri="{FF2B5EF4-FFF2-40B4-BE49-F238E27FC236}">
                <a16:creationId xmlns:a16="http://schemas.microsoft.com/office/drawing/2014/main" id="{7E5A6095-8199-447A-AC62-D4578E7F06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2325" y="162712"/>
            <a:ext cx="5599350" cy="653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105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8" name="Group 4"/>
          <p:cNvGraphicFramePr>
            <a:graphicFrameLocks noGrp="1"/>
          </p:cNvGraphicFramePr>
          <p:nvPr/>
        </p:nvGraphicFramePr>
        <p:xfrm>
          <a:off x="0" y="-5072063"/>
          <a:ext cx="6696075" cy="838200"/>
        </p:xfrm>
        <a:graphic>
          <a:graphicData uri="http://schemas.openxmlformats.org/drawingml/2006/table">
            <a:tbl>
              <a:tblPr/>
              <a:tblGrid>
                <a:gridCol w="3348038">
                  <a:extLst>
                    <a:ext uri="{9D8B030D-6E8A-4147-A177-3AD203B41FA5}">
                      <a16:colId xmlns:a16="http://schemas.microsoft.com/office/drawing/2014/main" val="20000"/>
                    </a:ext>
                  </a:extLst>
                </a:gridCol>
                <a:gridCol w="3348037">
                  <a:extLst>
                    <a:ext uri="{9D8B030D-6E8A-4147-A177-3AD203B41FA5}">
                      <a16:colId xmlns:a16="http://schemas.microsoft.com/office/drawing/2014/main" val="20001"/>
                    </a:ext>
                  </a:extLst>
                </a:gridCol>
              </a:tblGrid>
              <a:tr h="838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cs typeface="Arial" charset="0"/>
                          <a:hlinkClick r:id="rId3" tooltip="Clicking here will return you to the front page."/>
                        </a:rPr>
                        <a:t>  </a:t>
                      </a:r>
                      <a:r>
                        <a:rPr kumimoji="0" lang="en-US" sz="4000" b="0" i="0" u="none" strike="noStrike" cap="none" normalizeH="0" baseline="0" dirty="0">
                          <a:ln>
                            <a:noFill/>
                          </a:ln>
                          <a:solidFill>
                            <a:schemeClr val="tx1"/>
                          </a:solidFill>
                          <a:effectLst/>
                          <a:latin typeface="Arial" charset="0"/>
                          <a:cs typeface="Arial" charset="0"/>
                        </a:rPr>
                        <a:t> </a:t>
                      </a:r>
                      <a:r>
                        <a:rPr kumimoji="0" lang="en-US" sz="900" b="0" i="0" u="none" strike="noStrike" cap="none" normalizeH="0" baseline="0" dirty="0">
                          <a:ln>
                            <a:noFill/>
                          </a:ln>
                          <a:solidFill>
                            <a:schemeClr val="tx1"/>
                          </a:solidFill>
                          <a:effectLst/>
                          <a:latin typeface="Arial" charset="0"/>
                          <a:cs typeface="Arial" charset="0"/>
                        </a:rPr>
                        <a:t>                                                                                            </a:t>
                      </a: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cs typeface="Arial" charset="0"/>
                          <a:hlinkClick r:id="rId4"/>
                        </a:rPr>
                        <a:t>  </a:t>
                      </a:r>
                      <a:r>
                        <a:rPr kumimoji="0" lang="en-US" sz="4000" b="0" i="0" u="none" strike="noStrike" cap="none" normalizeH="0" baseline="0" dirty="0">
                          <a:ln>
                            <a:noFill/>
                          </a:ln>
                          <a:solidFill>
                            <a:schemeClr val="tx1"/>
                          </a:solidFill>
                          <a:effectLst/>
                          <a:latin typeface="Arial" charset="0"/>
                          <a:cs typeface="Arial" charset="0"/>
                        </a:rPr>
                        <a:t> </a:t>
                      </a:r>
                      <a:r>
                        <a:rPr kumimoji="0" lang="en-US" sz="900" b="0" i="0" u="none" strike="noStrike" cap="none" normalizeH="0" baseline="0" dirty="0">
                          <a:ln>
                            <a:noFill/>
                          </a:ln>
                          <a:solidFill>
                            <a:schemeClr val="tx1"/>
                          </a:solidFill>
                          <a:effectLst/>
                          <a:latin typeface="Arial" charset="0"/>
                          <a:cs typeface="Arial" charset="0"/>
                        </a:rPr>
                        <a:t>                                                                                    </a:t>
                      </a:r>
                    </a:p>
                  </a:txBody>
                  <a:tcPr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6395" name="Group 11"/>
          <p:cNvGraphicFramePr>
            <a:graphicFrameLocks noGrp="1"/>
          </p:cNvGraphicFramePr>
          <p:nvPr/>
        </p:nvGraphicFramePr>
        <p:xfrm>
          <a:off x="0" y="-2274888"/>
          <a:ext cx="208280" cy="6259513"/>
        </p:xfrm>
        <a:graphic>
          <a:graphicData uri="http://schemas.openxmlformats.org/drawingml/2006/table">
            <a:tbl>
              <a:tblPr/>
              <a:tblGrid>
                <a:gridCol w="208280">
                  <a:extLst>
                    <a:ext uri="{9D8B030D-6E8A-4147-A177-3AD203B41FA5}">
                      <a16:colId xmlns:a16="http://schemas.microsoft.com/office/drawing/2014/main" val="20000"/>
                    </a:ext>
                  </a:extLst>
                </a:gridCol>
              </a:tblGrid>
              <a:tr h="6259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1271" name="Rectangle 17"/>
          <p:cNvSpPr>
            <a:spLocks noChangeArrowheads="1"/>
          </p:cNvSpPr>
          <p:nvPr/>
        </p:nvSpPr>
        <p:spPr bwMode="auto">
          <a:xfrm>
            <a:off x="0" y="6923088"/>
            <a:ext cx="9144000" cy="0"/>
          </a:xfrm>
          <a:prstGeom prst="rect">
            <a:avLst/>
          </a:prstGeom>
          <a:noFill/>
          <a:ln w="9525">
            <a:noFill/>
            <a:miter lim="800000"/>
            <a:headEnd/>
            <a:tailEnd/>
          </a:ln>
        </p:spPr>
        <p:txBody>
          <a:bodyPr anchor="ctr">
            <a:spAutoFit/>
          </a:bodyPr>
          <a:lstStyle/>
          <a:p>
            <a:endParaRPr lang="en-US" dirty="0"/>
          </a:p>
        </p:txBody>
      </p:sp>
      <p:sp>
        <p:nvSpPr>
          <p:cNvPr id="11272" name="Rectangle 25"/>
          <p:cNvSpPr>
            <a:spLocks noChangeArrowheads="1"/>
          </p:cNvSpPr>
          <p:nvPr/>
        </p:nvSpPr>
        <p:spPr bwMode="auto">
          <a:xfrm>
            <a:off x="0" y="7369175"/>
            <a:ext cx="184150" cy="5203825"/>
          </a:xfrm>
          <a:prstGeom prst="rect">
            <a:avLst/>
          </a:prstGeom>
          <a:noFill/>
          <a:ln w="9525">
            <a:noFill/>
            <a:miter lim="800000"/>
            <a:headEnd/>
            <a:tailEnd/>
          </a:ln>
        </p:spPr>
        <p:txBody>
          <a:bodyPr wrap="none" anchor="ctr">
            <a:spAutoFit/>
          </a:bodyPr>
          <a:lstStyle/>
          <a:p>
            <a:br>
              <a:rPr lang="en-US" sz="1100"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11273" name="Picture 26" descr="spacer"/>
          <p:cNvPicPr>
            <a:picLocks noChangeAspect="1" noChangeArrowheads="1"/>
          </p:cNvPicPr>
          <p:nvPr/>
        </p:nvPicPr>
        <p:blipFill>
          <a:blip r:embed="rId5"/>
          <a:srcRect/>
          <a:stretch>
            <a:fillRect/>
          </a:stretch>
        </p:blipFill>
        <p:spPr bwMode="auto">
          <a:xfrm>
            <a:off x="155575" y="-5667375"/>
            <a:ext cx="7143750" cy="9525"/>
          </a:xfrm>
          <a:prstGeom prst="rect">
            <a:avLst/>
          </a:prstGeom>
          <a:noFill/>
          <a:ln w="9525">
            <a:noFill/>
            <a:miter lim="800000"/>
            <a:headEnd/>
            <a:tailEnd/>
          </a:ln>
        </p:spPr>
      </p:pic>
      <p:pic>
        <p:nvPicPr>
          <p:cNvPr id="11274" name="Picture 27" descr="spacer"/>
          <p:cNvPicPr>
            <a:picLocks noChangeAspect="1" noChangeArrowheads="1"/>
          </p:cNvPicPr>
          <p:nvPr/>
        </p:nvPicPr>
        <p:blipFill>
          <a:blip r:embed="rId5"/>
          <a:srcRect/>
          <a:stretch>
            <a:fillRect/>
          </a:stretch>
        </p:blipFill>
        <p:spPr bwMode="auto">
          <a:xfrm>
            <a:off x="123825" y="4243388"/>
            <a:ext cx="9525" cy="104775"/>
          </a:xfrm>
          <a:prstGeom prst="rect">
            <a:avLst/>
          </a:prstGeom>
          <a:noFill/>
          <a:ln w="9525">
            <a:noFill/>
            <a:miter lim="800000"/>
            <a:headEnd/>
            <a:tailEnd/>
          </a:ln>
        </p:spPr>
      </p:pic>
      <p:pic>
        <p:nvPicPr>
          <p:cNvPr id="11275" name="Picture 28" descr="spacer"/>
          <p:cNvPicPr>
            <a:picLocks noChangeAspect="1" noChangeArrowheads="1"/>
          </p:cNvPicPr>
          <p:nvPr/>
        </p:nvPicPr>
        <p:blipFill>
          <a:blip r:embed="rId5"/>
          <a:srcRect/>
          <a:stretch>
            <a:fillRect/>
          </a:stretch>
        </p:blipFill>
        <p:spPr bwMode="auto">
          <a:xfrm>
            <a:off x="123825" y="4470400"/>
            <a:ext cx="9525" cy="9525"/>
          </a:xfrm>
          <a:prstGeom prst="rect">
            <a:avLst/>
          </a:prstGeom>
          <a:noFill/>
          <a:ln w="9525">
            <a:noFill/>
            <a:miter lim="800000"/>
            <a:headEnd/>
            <a:tailEnd/>
          </a:ln>
        </p:spPr>
      </p:pic>
      <p:pic>
        <p:nvPicPr>
          <p:cNvPr id="11276" name="Picture 29" descr="spacer"/>
          <p:cNvPicPr>
            <a:picLocks noChangeAspect="1" noChangeArrowheads="1"/>
          </p:cNvPicPr>
          <p:nvPr/>
        </p:nvPicPr>
        <p:blipFill>
          <a:blip r:embed="rId5"/>
          <a:srcRect/>
          <a:stretch>
            <a:fillRect/>
          </a:stretch>
        </p:blipFill>
        <p:spPr bwMode="auto">
          <a:xfrm>
            <a:off x="1835150" y="5508625"/>
            <a:ext cx="9525" cy="66675"/>
          </a:xfrm>
          <a:prstGeom prst="rect">
            <a:avLst/>
          </a:prstGeom>
          <a:noFill/>
          <a:ln w="9525">
            <a:noFill/>
            <a:miter lim="800000"/>
            <a:headEnd/>
            <a:tailEnd/>
          </a:ln>
        </p:spPr>
      </p:pic>
      <p:pic>
        <p:nvPicPr>
          <p:cNvPr id="4098" name="Picture 2" descr="What Questions Should You Ask During the Product Lifecycle? | Machine Design">
            <a:extLst>
              <a:ext uri="{FF2B5EF4-FFF2-40B4-BE49-F238E27FC236}">
                <a16:creationId xmlns:a16="http://schemas.microsoft.com/office/drawing/2014/main" id="{10A5920A-CBCA-427F-9349-6C74B57988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0750" y="2105025"/>
            <a:ext cx="4762500"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208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7" name="Rectangle 3078">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346946"/>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098" name="Rectangle 3080">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4299696"/>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099" name="Rectangle 3082">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484779"/>
            <a:ext cx="7667244"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00" name="Group 3084">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911" y="4068923"/>
            <a:ext cx="810678" cy="1080902"/>
            <a:chOff x="9685338" y="4460675"/>
            <a:chExt cx="1080904" cy="1080902"/>
          </a:xfrm>
        </p:grpSpPr>
        <p:sp>
          <p:nvSpPr>
            <p:cNvPr id="3086" name="Oval 3085">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3087" name="Oval 3086">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3101" name="Rectangle 3088">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74" name="Rectangle 2"/>
          <p:cNvSpPr>
            <a:spLocks noGrp="1" noChangeArrowheads="1"/>
          </p:cNvSpPr>
          <p:nvPr>
            <p:ph type="title"/>
          </p:nvPr>
        </p:nvSpPr>
        <p:spPr>
          <a:xfrm>
            <a:off x="482600" y="643467"/>
            <a:ext cx="4887181" cy="5571066"/>
          </a:xfrm>
        </p:spPr>
        <p:txBody>
          <a:bodyPr vert="horz" lIns="91440" tIns="45720" rIns="91440" bIns="45720" rtlCol="0" anchor="ctr">
            <a:normAutofit/>
          </a:bodyPr>
          <a:lstStyle/>
          <a:p>
            <a:pPr algn="r">
              <a:lnSpc>
                <a:spcPct val="80000"/>
              </a:lnSpc>
            </a:pPr>
            <a:br>
              <a:rPr lang="en-US" sz="3100">
                <a:blipFill dpi="0" rotWithShape="1">
                  <a:blip r:embed="rId4"/>
                  <a:srcRect/>
                  <a:tile tx="6350" ty="-127000" sx="65000" sy="64000" flip="none" algn="tl"/>
                </a:blipFill>
              </a:rPr>
            </a:br>
            <a:r>
              <a:rPr lang="en-US" sz="3100">
                <a:blipFill dpi="0" rotWithShape="1">
                  <a:blip r:embed="rId4"/>
                  <a:srcRect/>
                  <a:tile tx="6350" ty="-127000" sx="65000" sy="64000" flip="none" algn="tl"/>
                </a:blipFill>
              </a:rPr>
              <a:t>Office of Student Services-OKC </a:t>
            </a:r>
            <a:br>
              <a:rPr lang="en-US" sz="3100">
                <a:blipFill dpi="0" rotWithShape="1">
                  <a:blip r:embed="rId4"/>
                  <a:srcRect/>
                  <a:tile tx="6350" ty="-127000" sx="65000" sy="64000" flip="none" algn="tl"/>
                </a:blipFill>
              </a:rPr>
            </a:br>
            <a:r>
              <a:rPr lang="en-US" sz="3100">
                <a:blipFill dpi="0" rotWithShape="1">
                  <a:blip r:embed="rId4"/>
                  <a:srcRect/>
                  <a:tile tx="6350" ty="-127000" sx="65000" sy="64000" flip="none" algn="tl"/>
                </a:blipFill>
              </a:rPr>
              <a:t>College of Public Health Building, </a:t>
            </a:r>
            <a:br>
              <a:rPr lang="en-US" sz="3100">
                <a:blipFill dpi="0" rotWithShape="1">
                  <a:blip r:embed="rId4"/>
                  <a:srcRect/>
                  <a:tile tx="6350" ty="-127000" sx="65000" sy="64000" flip="none" algn="tl"/>
                </a:blipFill>
              </a:rPr>
            </a:br>
            <a:r>
              <a:rPr lang="en-US" sz="3100">
                <a:blipFill dpi="0" rotWithShape="1">
                  <a:blip r:embed="rId4"/>
                  <a:srcRect/>
                  <a:tile tx="6350" ty="-127000" sx="65000" sy="64000" flip="none" algn="tl"/>
                </a:blipFill>
              </a:rPr>
              <a:t>Suite 165</a:t>
            </a:r>
            <a:br>
              <a:rPr lang="en-US" sz="3100">
                <a:blipFill dpi="0" rotWithShape="1">
                  <a:blip r:embed="rId4"/>
                  <a:srcRect/>
                  <a:tile tx="6350" ty="-127000" sx="65000" sy="64000" flip="none" algn="tl"/>
                </a:blipFill>
              </a:rPr>
            </a:br>
            <a:br>
              <a:rPr lang="en-US" sz="3100">
                <a:blipFill dpi="0" rotWithShape="1">
                  <a:blip r:embed="rId4"/>
                  <a:srcRect/>
                  <a:tile tx="6350" ty="-127000" sx="65000" sy="64000" flip="none" algn="tl"/>
                </a:blipFill>
              </a:rPr>
            </a:br>
            <a:r>
              <a:rPr lang="en-US" sz="3100">
                <a:blipFill dpi="0" rotWithShape="1">
                  <a:blip r:embed="rId4"/>
                  <a:srcRect/>
                  <a:tile tx="6350" ty="-127000" sx="65000" sy="64000" flip="none" algn="tl"/>
                </a:blipFill>
              </a:rPr>
              <a:t>Call: 405-271-2308 </a:t>
            </a:r>
            <a:br>
              <a:rPr lang="en-US" sz="3100">
                <a:blipFill dpi="0" rotWithShape="1">
                  <a:blip r:embed="rId4"/>
                  <a:srcRect/>
                  <a:tile tx="6350" ty="-127000" sx="65000" sy="64000" flip="none" algn="tl"/>
                </a:blipFill>
              </a:rPr>
            </a:br>
            <a:br>
              <a:rPr lang="en-US" sz="3100">
                <a:blipFill dpi="0" rotWithShape="1">
                  <a:blip r:embed="rId4"/>
                  <a:srcRect/>
                  <a:tile tx="6350" ty="-127000" sx="65000" sy="64000" flip="none" algn="tl"/>
                </a:blipFill>
              </a:rPr>
            </a:br>
            <a:r>
              <a:rPr lang="en-US" sz="3100">
                <a:blipFill dpi="0" rotWithShape="1">
                  <a:blip r:embed="rId4"/>
                  <a:srcRect/>
                  <a:tile tx="6350" ty="-127000" sx="65000" sy="64000" flip="none" algn="tl"/>
                </a:blipFill>
              </a:rPr>
              <a:t>E-mail: </a:t>
            </a:r>
            <a:r>
              <a:rPr lang="en-US" sz="3100">
                <a:blipFill dpi="0" rotWithShape="1">
                  <a:blip r:embed="rId4"/>
                  <a:srcRect/>
                  <a:tile tx="6350" ty="-127000" sx="65000" sy="64000" flip="none" algn="tl"/>
                </a:blipFill>
                <a:hlinkClick r:id="rId6"/>
              </a:rPr>
              <a:t>hcoph@ouhsc.edu</a:t>
            </a:r>
            <a:r>
              <a:rPr lang="en-US" sz="3100">
                <a:blipFill dpi="0" rotWithShape="1">
                  <a:blip r:embed="rId4"/>
                  <a:srcRect/>
                  <a:tile tx="6350" ty="-127000" sx="65000" sy="64000" flip="none" algn="tl"/>
                </a:blipFill>
              </a:rPr>
              <a:t> </a:t>
            </a:r>
            <a:br>
              <a:rPr lang="en-US" sz="3100">
                <a:blipFill dpi="0" rotWithShape="1">
                  <a:blip r:embed="rId4"/>
                  <a:srcRect/>
                  <a:tile tx="6350" ty="-127000" sx="65000" sy="64000" flip="none" algn="tl"/>
                </a:blipFill>
              </a:rPr>
            </a:br>
            <a:br>
              <a:rPr lang="en-US" sz="3100">
                <a:blipFill dpi="0" rotWithShape="1">
                  <a:blip r:embed="rId4"/>
                  <a:srcRect/>
                  <a:tile tx="6350" ty="-127000" sx="65000" sy="64000" flip="none" algn="tl"/>
                </a:blipFill>
              </a:rPr>
            </a:br>
            <a:r>
              <a:rPr lang="en-US" sz="3100">
                <a:blipFill dpi="0" rotWithShape="1">
                  <a:blip r:embed="rId4"/>
                  <a:srcRect/>
                  <a:tile tx="6350" ty="-127000" sx="65000" sy="64000" flip="none" algn="tl"/>
                </a:blipFill>
              </a:rPr>
              <a:t>Office Hours:  </a:t>
            </a:r>
            <a:br>
              <a:rPr lang="en-US" sz="3100">
                <a:blipFill dpi="0" rotWithShape="1">
                  <a:blip r:embed="rId4"/>
                  <a:srcRect/>
                  <a:tile tx="6350" ty="-127000" sx="65000" sy="64000" flip="none" algn="tl"/>
                </a:blipFill>
              </a:rPr>
            </a:br>
            <a:r>
              <a:rPr lang="en-US" sz="3100">
                <a:blipFill dpi="0" rotWithShape="1">
                  <a:blip r:embed="rId4"/>
                  <a:srcRect/>
                  <a:tile tx="6350" ty="-127000" sx="65000" sy="64000" flip="none" algn="tl"/>
                </a:blipFill>
              </a:rPr>
              <a:t>8:00 am – 5:00 pm</a:t>
            </a:r>
            <a:br>
              <a:rPr lang="en-US" sz="3100">
                <a:blipFill dpi="0" rotWithShape="1">
                  <a:blip r:embed="rId4"/>
                  <a:srcRect/>
                  <a:tile tx="6350" ty="-127000" sx="65000" sy="64000" flip="none" algn="tl"/>
                </a:blipFill>
              </a:rPr>
            </a:br>
            <a:r>
              <a:rPr lang="en-US" sz="3100">
                <a:blipFill dpi="0" rotWithShape="1">
                  <a:blip r:embed="rId4"/>
                  <a:srcRect/>
                  <a:tile tx="6350" ty="-127000" sx="65000" sy="64000" flip="none" algn="tl"/>
                </a:blipFill>
              </a:rPr>
              <a:t>Monday - Friday  </a:t>
            </a:r>
          </a:p>
        </p:txBody>
      </p:sp>
      <p:sp>
        <p:nvSpPr>
          <p:cNvPr id="3102" name="Rectangle 3090">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819832" y="3398742"/>
            <a:ext cx="3657600" cy="60512"/>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03" name="Group 3092">
            <a:extLst>
              <a:ext uri="{FF2B5EF4-FFF2-40B4-BE49-F238E27FC236}">
                <a16:creationId xmlns:a16="http://schemas.microsoft.com/office/drawing/2014/main" id="{FDB0A998-A5C6-45CB-ACF3-1CF6399202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50196" y="1903304"/>
            <a:ext cx="2288545" cy="3051388"/>
            <a:chOff x="7933595" y="1903304"/>
            <a:chExt cx="3051394" cy="3051388"/>
          </a:xfrm>
        </p:grpSpPr>
        <p:sp>
          <p:nvSpPr>
            <p:cNvPr id="3104" name="Oval 3093">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33595" y="1903304"/>
              <a:ext cx="3051394" cy="3051388"/>
            </a:xfrm>
            <a:prstGeom prst="ellipse">
              <a:avLst/>
            </a:prstGeom>
            <a:blipFill dpi="0" rotWithShape="1">
              <a:blip r:embed="rId7">
                <a:duotone>
                  <a:schemeClr val="accent1">
                    <a:shade val="45000"/>
                    <a:satMod val="135000"/>
                  </a:schemeClr>
                  <a:prstClr val="white"/>
                </a:duotone>
                <a:extLst>
                  <a:ext uri="{BEBA8EAE-BF5A-486C-A8C5-ECC9F3942E4B}">
                    <a14:imgProps xmlns:a14="http://schemas.microsoft.com/office/drawing/2010/main">
                      <a14:imgLayer r:embed="rId8">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105" name="Oval 3094">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95024" y="2064730"/>
              <a:ext cx="2728540" cy="2728536"/>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en-US" dirty="0">
                <a:solidFill>
                  <a:srgbClr val="990033"/>
                </a:solidFill>
              </a:rPr>
              <a:t>Included in your folder …</a:t>
            </a:r>
          </a:p>
        </p:txBody>
      </p:sp>
      <p:sp>
        <p:nvSpPr>
          <p:cNvPr id="5123" name="Rectangle 5"/>
          <p:cNvSpPr>
            <a:spLocks noGrp="1" noChangeArrowheads="1"/>
          </p:cNvSpPr>
          <p:nvPr>
            <p:ph sz="half" idx="1"/>
          </p:nvPr>
        </p:nvSpPr>
        <p:spPr/>
        <p:txBody>
          <a:bodyPr>
            <a:normAutofit fontScale="92500" lnSpcReduction="20000"/>
          </a:bodyPr>
          <a:lstStyle/>
          <a:p>
            <a:pPr eaLnBrk="1" hangingPunct="1">
              <a:buClr>
                <a:srgbClr val="990033"/>
              </a:buClr>
            </a:pPr>
            <a:r>
              <a:rPr lang="en-US" sz="2400" b="1" dirty="0"/>
              <a:t>Orientation agenda</a:t>
            </a:r>
          </a:p>
          <a:p>
            <a:pPr eaLnBrk="1" hangingPunct="1">
              <a:buClr>
                <a:srgbClr val="990033"/>
              </a:buClr>
            </a:pPr>
            <a:endParaRPr lang="en-US" sz="2400" b="1" dirty="0"/>
          </a:p>
          <a:p>
            <a:pPr eaLnBrk="1" hangingPunct="1">
              <a:buClr>
                <a:srgbClr val="990033"/>
              </a:buClr>
            </a:pPr>
            <a:r>
              <a:rPr lang="en-US" sz="2400" b="1" dirty="0"/>
              <a:t>Academic calendar</a:t>
            </a:r>
          </a:p>
          <a:p>
            <a:pPr eaLnBrk="1" hangingPunct="1">
              <a:buClr>
                <a:srgbClr val="990033"/>
              </a:buClr>
            </a:pPr>
            <a:endParaRPr lang="en-US" sz="2400" b="1" dirty="0"/>
          </a:p>
          <a:p>
            <a:pPr eaLnBrk="1" hangingPunct="1">
              <a:buClr>
                <a:srgbClr val="990033"/>
              </a:buClr>
            </a:pPr>
            <a:r>
              <a:rPr lang="en-US" sz="2400" b="1" dirty="0"/>
              <a:t>Health insurance/waiver requirements</a:t>
            </a:r>
          </a:p>
          <a:p>
            <a:pPr eaLnBrk="1" hangingPunct="1">
              <a:buClr>
                <a:srgbClr val="990033"/>
              </a:buClr>
            </a:pPr>
            <a:endParaRPr lang="en-US" sz="2400" b="1" dirty="0"/>
          </a:p>
          <a:p>
            <a:pPr eaLnBrk="1" hangingPunct="1">
              <a:buClr>
                <a:srgbClr val="990033"/>
              </a:buClr>
            </a:pPr>
            <a:r>
              <a:rPr lang="en-US" sz="2400" b="1" dirty="0"/>
              <a:t>Enrollment form</a:t>
            </a:r>
          </a:p>
          <a:p>
            <a:pPr eaLnBrk="1" hangingPunct="1">
              <a:buClr>
                <a:srgbClr val="990033"/>
              </a:buClr>
            </a:pPr>
            <a:endParaRPr lang="en-US" sz="2400" b="1" dirty="0"/>
          </a:p>
          <a:p>
            <a:pPr eaLnBrk="1" hangingPunct="1">
              <a:buClr>
                <a:srgbClr val="990033"/>
              </a:buClr>
            </a:pPr>
            <a:r>
              <a:rPr lang="en-US" sz="2400" b="1" dirty="0"/>
              <a:t>New student checklist</a:t>
            </a:r>
          </a:p>
          <a:p>
            <a:pPr eaLnBrk="1" hangingPunct="1">
              <a:buClr>
                <a:srgbClr val="990033"/>
              </a:buClr>
            </a:pPr>
            <a:endParaRPr lang="en-US" sz="2400" b="1" dirty="0"/>
          </a:p>
          <a:p>
            <a:pPr eaLnBrk="1" hangingPunct="1">
              <a:buClr>
                <a:srgbClr val="990033"/>
              </a:buClr>
            </a:pPr>
            <a:endParaRPr lang="en-US" b="1" dirty="0"/>
          </a:p>
          <a:p>
            <a:pPr eaLnBrk="1" hangingPunct="1">
              <a:buClr>
                <a:srgbClr val="990033"/>
              </a:buClr>
            </a:pPr>
            <a:endParaRPr lang="en-US" b="1" dirty="0"/>
          </a:p>
          <a:p>
            <a:pPr eaLnBrk="1" hangingPunct="1">
              <a:buClr>
                <a:srgbClr val="990033"/>
              </a:buClr>
            </a:pPr>
            <a:endParaRPr lang="en-US" b="1" dirty="0"/>
          </a:p>
        </p:txBody>
      </p:sp>
      <p:sp>
        <p:nvSpPr>
          <p:cNvPr id="5124" name="Rectangle 6"/>
          <p:cNvSpPr>
            <a:spLocks noGrp="1" noChangeArrowheads="1"/>
          </p:cNvSpPr>
          <p:nvPr>
            <p:ph sz="half" idx="2"/>
          </p:nvPr>
        </p:nvSpPr>
        <p:spPr/>
        <p:txBody>
          <a:bodyPr>
            <a:normAutofit fontScale="92500" lnSpcReduction="20000"/>
          </a:bodyPr>
          <a:lstStyle/>
          <a:p>
            <a:pPr eaLnBrk="1" hangingPunct="1">
              <a:buClr>
                <a:srgbClr val="990033"/>
              </a:buClr>
            </a:pPr>
            <a:r>
              <a:rPr lang="en-US" sz="2400" b="1" dirty="0"/>
              <a:t>Bursar information</a:t>
            </a:r>
          </a:p>
          <a:p>
            <a:pPr eaLnBrk="1" hangingPunct="1">
              <a:buClr>
                <a:srgbClr val="990033"/>
              </a:buClr>
            </a:pPr>
            <a:endParaRPr lang="en-US" sz="2400" b="1" dirty="0"/>
          </a:p>
          <a:p>
            <a:pPr eaLnBrk="1" hangingPunct="1">
              <a:buClr>
                <a:srgbClr val="990033"/>
              </a:buClr>
            </a:pPr>
            <a:r>
              <a:rPr lang="en-US" sz="2400" b="1" dirty="0"/>
              <a:t>Class Schedule (OKC only)</a:t>
            </a:r>
          </a:p>
          <a:p>
            <a:pPr marL="0" indent="0" eaLnBrk="1" hangingPunct="1">
              <a:buClr>
                <a:srgbClr val="990033"/>
              </a:buClr>
              <a:buNone/>
            </a:pPr>
            <a:endParaRPr lang="en-US" sz="2400" b="1" dirty="0"/>
          </a:p>
          <a:p>
            <a:pPr eaLnBrk="1" hangingPunct="1">
              <a:buClr>
                <a:srgbClr val="990033"/>
              </a:buClr>
            </a:pPr>
            <a:r>
              <a:rPr lang="en-US" sz="2400" b="1" dirty="0"/>
              <a:t>Other FAQs and Links</a:t>
            </a:r>
          </a:p>
          <a:p>
            <a:pPr eaLnBrk="1" hangingPunct="1">
              <a:buClr>
                <a:srgbClr val="990033"/>
              </a:buClr>
            </a:pPr>
            <a:endParaRPr lang="en-US" b="1" dirty="0"/>
          </a:p>
          <a:p>
            <a:pPr eaLnBrk="1" hangingPunct="1">
              <a:buClr>
                <a:srgbClr val="990033"/>
              </a:buClr>
            </a:pPr>
            <a:endParaRPr lang="en-US" b="1" dirty="0"/>
          </a:p>
          <a:p>
            <a:pPr marL="0" indent="0" eaLnBrk="1" hangingPunct="1">
              <a:buClr>
                <a:srgbClr val="990033"/>
              </a:buClr>
              <a:buNone/>
            </a:pPr>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02386" y="484632"/>
            <a:ext cx="7543800" cy="1609344"/>
          </a:xfrm>
        </p:spPr>
        <p:txBody>
          <a:bodyPr>
            <a:normAutofit/>
          </a:bodyPr>
          <a:lstStyle/>
          <a:p>
            <a:pPr eaLnBrk="1" hangingPunct="1"/>
            <a:r>
              <a:rPr lang="en-US"/>
              <a:t>Services Provided</a:t>
            </a:r>
          </a:p>
        </p:txBody>
      </p:sp>
      <p:sp>
        <p:nvSpPr>
          <p:cNvPr id="6153" name="Rectangle 6152">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2013293"/>
            <a:ext cx="75438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149" name="Rectangle 3">
            <a:extLst>
              <a:ext uri="{FF2B5EF4-FFF2-40B4-BE49-F238E27FC236}">
                <a16:creationId xmlns:a16="http://schemas.microsoft.com/office/drawing/2014/main" id="{634A1D23-055A-754B-FF9D-768EF93605EB}"/>
              </a:ext>
            </a:extLst>
          </p:cNvPr>
          <p:cNvGraphicFramePr>
            <a:graphicFrameLocks noGrp="1"/>
          </p:cNvGraphicFramePr>
          <p:nvPr>
            <p:ph idx="1"/>
            <p:extLst>
              <p:ext uri="{D42A27DB-BD31-4B8C-83A1-F6EECF244321}">
                <p14:modId xmlns:p14="http://schemas.microsoft.com/office/powerpoint/2010/main" val="1271351080"/>
              </p:ext>
            </p:extLst>
          </p:nvPr>
        </p:nvGraphicFramePr>
        <p:xfrm>
          <a:off x="802481" y="2385390"/>
          <a:ext cx="75438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464119"/>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601952"/>
            <a:ext cx="7667244"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2038655"/>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2386" y="484632"/>
            <a:ext cx="7543800" cy="1609344"/>
          </a:xfrm>
        </p:spPr>
        <p:txBody>
          <a:bodyPr>
            <a:normAutofit/>
          </a:bodyPr>
          <a:lstStyle/>
          <a:p>
            <a:r>
              <a:rPr lang="en-US"/>
              <a:t>HIPAA Requirement</a:t>
            </a:r>
          </a:p>
        </p:txBody>
      </p:sp>
      <p:sp>
        <p:nvSpPr>
          <p:cNvPr id="3" name="Content Placeholder 2"/>
          <p:cNvSpPr>
            <a:spLocks noGrp="1"/>
          </p:cNvSpPr>
          <p:nvPr>
            <p:ph idx="1"/>
          </p:nvPr>
        </p:nvSpPr>
        <p:spPr>
          <a:xfrm>
            <a:off x="802386" y="2320412"/>
            <a:ext cx="7543800" cy="3851787"/>
          </a:xfrm>
        </p:spPr>
        <p:txBody>
          <a:bodyPr>
            <a:normAutofit/>
          </a:bodyPr>
          <a:lstStyle/>
          <a:p>
            <a:r>
              <a:rPr lang="en-US" dirty="0"/>
              <a:t>The University is required to be compliant with the HIPAA Privacy and Security Regulations. The regulations establish national standards regarding uses and disclosures of protected health information.  All faculty, staff and </a:t>
            </a:r>
            <a:r>
              <a:rPr lang="en-US" b="1" dirty="0"/>
              <a:t>students</a:t>
            </a:r>
            <a:r>
              <a:rPr lang="en-US" dirty="0"/>
              <a:t> are required to receive </a:t>
            </a:r>
            <a:r>
              <a:rPr lang="en-US" b="1" dirty="0"/>
              <a:t>annual </a:t>
            </a:r>
            <a:r>
              <a:rPr lang="en-US" dirty="0"/>
              <a:t>HIPAA training.</a:t>
            </a:r>
          </a:p>
          <a:p>
            <a:r>
              <a:rPr lang="en-US" dirty="0"/>
              <a:t>Training can be found at: </a:t>
            </a:r>
            <a:r>
              <a:rPr lang="en-US" dirty="0">
                <a:hlinkClick r:id="rId4"/>
              </a:rPr>
              <a:t>https://onpoint.ou.edu/</a:t>
            </a:r>
            <a:r>
              <a:rPr lang="en-US" dirty="0"/>
              <a:t>. </a:t>
            </a:r>
          </a:p>
          <a:p>
            <a:r>
              <a:rPr lang="en-US" dirty="0"/>
              <a:t>Additional information and training instructions are available at:  </a:t>
            </a:r>
            <a:r>
              <a:rPr lang="en-US" dirty="0">
                <a:hlinkClick r:id="rId5"/>
              </a:rPr>
              <a:t>http://ouhsc.edu/hipaa/</a:t>
            </a:r>
            <a:r>
              <a:rPr lang="en-US" dirty="0"/>
              <a:t>.</a:t>
            </a:r>
          </a:p>
          <a:p>
            <a:pPr>
              <a:buNone/>
            </a:pPr>
            <a:endParaRPr lang="en-US"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86648D-901F-431C-8FFE-6455ADDAC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4" y="0"/>
            <a:ext cx="9141492"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p:cNvSpPr>
            <a:spLocks noGrp="1"/>
          </p:cNvSpPr>
          <p:nvPr>
            <p:ph type="title"/>
          </p:nvPr>
        </p:nvSpPr>
        <p:spPr>
          <a:xfrm>
            <a:off x="802386" y="484632"/>
            <a:ext cx="7543800" cy="1609344"/>
          </a:xfrm>
        </p:spPr>
        <p:txBody>
          <a:bodyPr>
            <a:normAutofit/>
          </a:bodyPr>
          <a:lstStyle/>
          <a:p>
            <a:r>
              <a:rPr lang="en-US">
                <a:solidFill>
                  <a:srgbClr val="FFFFFF"/>
                </a:solidFill>
              </a:rPr>
              <a:t>Student Health Insurance</a:t>
            </a:r>
          </a:p>
        </p:txBody>
      </p:sp>
      <p:sp>
        <p:nvSpPr>
          <p:cNvPr id="3" name="Content Placeholder 2"/>
          <p:cNvSpPr>
            <a:spLocks noGrp="1"/>
          </p:cNvSpPr>
          <p:nvPr>
            <p:ph idx="1"/>
          </p:nvPr>
        </p:nvSpPr>
        <p:spPr>
          <a:xfrm>
            <a:off x="802386" y="2121408"/>
            <a:ext cx="7543800" cy="4050792"/>
          </a:xfrm>
        </p:spPr>
        <p:txBody>
          <a:bodyPr>
            <a:normAutofit/>
          </a:bodyPr>
          <a:lstStyle/>
          <a:p>
            <a:r>
              <a:rPr lang="en-US" dirty="0">
                <a:solidFill>
                  <a:srgbClr val="FFFFFF"/>
                </a:solidFill>
              </a:rPr>
              <a:t>University of Oklahoma Regent’s Policy requires students enrolled  at the </a:t>
            </a:r>
            <a:r>
              <a:rPr lang="en-US" dirty="0" err="1">
                <a:solidFill>
                  <a:srgbClr val="FFFFFF"/>
                </a:solidFill>
              </a:rPr>
              <a:t>the</a:t>
            </a:r>
            <a:r>
              <a:rPr lang="en-US" dirty="0">
                <a:solidFill>
                  <a:srgbClr val="FFFFFF"/>
                </a:solidFill>
              </a:rPr>
              <a:t> Health Sciences Center to have health insurance prior to the start of their academic program and coverage must be maintained as long as the student is enrolled  at HSC.  Students may participate in either the student approved health insurance policy or show proof of insurance coverage (comparable to the student policy offered through the University). </a:t>
            </a:r>
            <a:r>
              <a:rPr lang="en-US" dirty="0">
                <a:hlinkClick r:id="rId4">
                  <a:extLst>
                    <a:ext uri="{A12FA001-AC4F-418D-AE19-62706E023703}">
                      <ahyp:hlinkClr xmlns:ahyp="http://schemas.microsoft.com/office/drawing/2018/hyperlinkcolor" val="tx"/>
                    </a:ext>
                  </a:extLst>
                </a:hlinkClick>
              </a:rPr>
              <a:t>http://students.ouhsc.edu/HealthInsurance.aspx</a:t>
            </a:r>
            <a:endParaRPr lang="en-US" dirty="0"/>
          </a:p>
          <a:p>
            <a:r>
              <a:rPr lang="en-US" dirty="0">
                <a:solidFill>
                  <a:srgbClr val="FFFFFF"/>
                </a:solidFill>
              </a:rPr>
              <a:t>Instructions to purchase or request to submit waiver health insurance information was sent to you via email and is included in the folder.</a:t>
            </a:r>
          </a:p>
          <a:p>
            <a:r>
              <a:rPr lang="en-US" dirty="0">
                <a:solidFill>
                  <a:srgbClr val="FFFFFF"/>
                </a:solidFill>
              </a:rPr>
              <a:t>Waivers must be submitted each semester.</a:t>
            </a:r>
          </a:p>
        </p:txBody>
      </p:sp>
      <p:sp>
        <p:nvSpPr>
          <p:cNvPr id="10" name="Oval 9">
            <a:extLst>
              <a:ext uri="{FF2B5EF4-FFF2-40B4-BE49-F238E27FC236}">
                <a16:creationId xmlns:a16="http://schemas.microsoft.com/office/drawing/2014/main" id="{328E7ECE-D1D9-4A45-83E3-B3AAC21AF5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F2299C5D-8E7A-4F30-B5A0-E61C1AF51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8581498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p:cNvSpPr>
            <a:spLocks noGrp="1"/>
          </p:cNvSpPr>
          <p:nvPr>
            <p:ph idx="1"/>
          </p:nvPr>
        </p:nvSpPr>
        <p:spPr>
          <a:xfrm>
            <a:off x="802387" y="844902"/>
            <a:ext cx="4364144" cy="5168196"/>
          </a:xfrm>
        </p:spPr>
        <p:txBody>
          <a:bodyPr anchor="ctr">
            <a:normAutofit/>
          </a:bodyPr>
          <a:lstStyle/>
          <a:p>
            <a:r>
              <a:rPr lang="en-US" sz="1700"/>
              <a:t>All students enrolled in undergraduate, graduate, or professional programs are required to take the online sexual misconduct awareness training which is located online.</a:t>
            </a:r>
          </a:p>
          <a:p>
            <a:r>
              <a:rPr lang="en-US" sz="1700"/>
              <a:t>Training can be found at: </a:t>
            </a:r>
            <a:r>
              <a:rPr lang="en-US" sz="1700">
                <a:hlinkClick r:id="rId2"/>
              </a:rPr>
              <a:t>https://onpoint.ou.edu/</a:t>
            </a:r>
            <a:endParaRPr lang="en-US" sz="1700"/>
          </a:p>
          <a:p>
            <a:r>
              <a:rPr lang="en-US" sz="1700"/>
              <a:t>Username and Password: Standard HSC login (same one used for email)</a:t>
            </a:r>
          </a:p>
          <a:p>
            <a:r>
              <a:rPr lang="en-US" sz="1700"/>
              <a:t>Help Contacts: Please contact the IT Service/Help Desk staff</a:t>
            </a:r>
          </a:p>
          <a:p>
            <a:r>
              <a:rPr lang="en-US" sz="1700"/>
              <a:t> If you do not complete this training a hold will be placed on your enrollment for the following semester.  The hold will be lifted when you complete the training.</a:t>
            </a:r>
          </a:p>
          <a:p>
            <a:pPr marL="0" indent="0">
              <a:buNone/>
            </a:pPr>
            <a:endParaRPr lang="en-US" sz="1700"/>
          </a:p>
          <a:p>
            <a:pPr>
              <a:buNone/>
            </a:pPr>
            <a:endParaRPr lang="en-US" sz="1700"/>
          </a:p>
        </p:txBody>
      </p:sp>
      <p:sp>
        <p:nvSpPr>
          <p:cNvPr id="10" name="Rectangle 9">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33037" y="3398744"/>
            <a:ext cx="3657600" cy="60512"/>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2" name="Group 11">
            <a:extLst>
              <a:ext uri="{FF2B5EF4-FFF2-40B4-BE49-F238E27FC236}">
                <a16:creationId xmlns:a16="http://schemas.microsoft.com/office/drawing/2014/main" id="{4BF9B298-BC35-4C0F-8301-5D63A1E6D2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57144" y="1679571"/>
            <a:ext cx="2624148" cy="3498858"/>
            <a:chOff x="7942859" y="1679571"/>
            <a:chExt cx="3498864" cy="3498858"/>
          </a:xfrm>
        </p:grpSpPr>
        <p:sp>
          <p:nvSpPr>
            <p:cNvPr id="13" name="Oval 12">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42859" y="1679571"/>
              <a:ext cx="3498864" cy="3498858"/>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27958"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title"/>
          </p:nvPr>
        </p:nvSpPr>
        <p:spPr>
          <a:xfrm>
            <a:off x="6278976" y="2376862"/>
            <a:ext cx="1980484" cy="2104273"/>
          </a:xfrm>
          <a:noFill/>
        </p:spPr>
        <p:txBody>
          <a:bodyPr>
            <a:normAutofit/>
          </a:bodyPr>
          <a:lstStyle/>
          <a:p>
            <a:pPr algn="ctr"/>
            <a:r>
              <a:rPr lang="en-US" sz="2600">
                <a:solidFill>
                  <a:schemeClr val="bg1">
                    <a:shade val="97000"/>
                    <a:satMod val="150000"/>
                  </a:schemeClr>
                </a:solidFill>
              </a:rPr>
              <a:t>Sexual Misconduct Awareness Training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56B66E70-9451-4286-A0C2-6CF108FE8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9">
            <a:extLst>
              <a:ext uri="{FF2B5EF4-FFF2-40B4-BE49-F238E27FC236}">
                <a16:creationId xmlns:a16="http://schemas.microsoft.com/office/drawing/2014/main" id="{2A4B0696-68E2-40ED-B597-4B87387544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78992" cy="6858000"/>
          </a:xfrm>
          <a:prstGeom prst="rect">
            <a:avLst/>
          </a:prstGeom>
          <a:solidFill>
            <a:schemeClr val="tx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2" name="Rectangle 11">
            <a:extLst>
              <a:ext uri="{FF2B5EF4-FFF2-40B4-BE49-F238E27FC236}">
                <a16:creationId xmlns:a16="http://schemas.microsoft.com/office/drawing/2014/main" id="{A19EF1B4-0F49-44D2-AE21-263819BFB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8992" y="0"/>
            <a:ext cx="3490332" cy="6858000"/>
          </a:xfrm>
          <a:prstGeom prst="rect">
            <a:avLst/>
          </a:prstGeom>
          <a:blipFill dpi="0" rotWithShape="1">
            <a:blip r:embed="rId2">
              <a:alphaModFix amt="4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61589" y="643466"/>
            <a:ext cx="2511013" cy="5571067"/>
          </a:xfrm>
        </p:spPr>
        <p:txBody>
          <a:bodyPr>
            <a:normAutofit/>
          </a:bodyPr>
          <a:lstStyle/>
          <a:p>
            <a:r>
              <a:rPr lang="en-US">
                <a:solidFill>
                  <a:schemeClr val="tx1"/>
                </a:solidFill>
              </a:rPr>
              <a:t>Criminal Background Check</a:t>
            </a:r>
          </a:p>
        </p:txBody>
      </p:sp>
      <p:sp>
        <p:nvSpPr>
          <p:cNvPr id="3" name="Content Placeholder 2"/>
          <p:cNvSpPr>
            <a:spLocks noGrp="1"/>
          </p:cNvSpPr>
          <p:nvPr>
            <p:ph idx="1"/>
          </p:nvPr>
        </p:nvSpPr>
        <p:spPr>
          <a:xfrm>
            <a:off x="5079236" y="643467"/>
            <a:ext cx="3401086" cy="5571066"/>
          </a:xfrm>
        </p:spPr>
        <p:txBody>
          <a:bodyPr anchor="ctr">
            <a:normAutofit/>
          </a:bodyPr>
          <a:lstStyle/>
          <a:p>
            <a:r>
              <a:rPr lang="en-US" sz="1600" dirty="0"/>
              <a:t>All OUHSC students (newly admitted and current students) are required to complete a criminal background check (CBC) </a:t>
            </a:r>
          </a:p>
          <a:p>
            <a:r>
              <a:rPr lang="en-US" sz="1600" dirty="0"/>
              <a:t>The initial background search is for the past seven years and in subsequent years you must complete a one year CBC annually or submit an attestation in lieu of the background check.  </a:t>
            </a:r>
          </a:p>
          <a:p>
            <a:pPr lvl="1"/>
            <a:r>
              <a:rPr lang="en-US" sz="1400" dirty="0"/>
              <a:t>Attestations are only appropriate for students not involved in clinic or patient care.</a:t>
            </a:r>
          </a:p>
          <a:p>
            <a:r>
              <a:rPr lang="en-US" sz="1600" dirty="0"/>
              <a:t>See further details on your New Student Checklists.</a:t>
            </a:r>
          </a:p>
          <a:p>
            <a:pPr marL="0" indent="0">
              <a:buNone/>
            </a:pPr>
            <a:endParaRPr lang="en-US" sz="1600" dirty="0"/>
          </a:p>
        </p:txBody>
      </p:sp>
      <p:grpSp>
        <p:nvGrpSpPr>
          <p:cNvPr id="23" name="Group 13">
            <a:extLst>
              <a:ext uri="{FF2B5EF4-FFF2-40B4-BE49-F238E27FC236}">
                <a16:creationId xmlns:a16="http://schemas.microsoft.com/office/drawing/2014/main" id="{2B69B0BE-E00A-432A-98D1-A47B82C163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401725" y="6229681"/>
            <a:chExt cx="457200" cy="457200"/>
          </a:xfrm>
        </p:grpSpPr>
        <p:sp>
          <p:nvSpPr>
            <p:cNvPr id="15" name="Oval 14">
              <a:extLst>
                <a:ext uri="{FF2B5EF4-FFF2-40B4-BE49-F238E27FC236}">
                  <a16:creationId xmlns:a16="http://schemas.microsoft.com/office/drawing/2014/main" id="{0AF8A5ED-19F8-4707-8EEC-7115E6B112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4" name="Oval 15">
              <a:extLst>
                <a:ext uri="{FF2B5EF4-FFF2-40B4-BE49-F238E27FC236}">
                  <a16:creationId xmlns:a16="http://schemas.microsoft.com/office/drawing/2014/main" id="{C5F50C1C-978D-45B5-B716-7DA91773C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058118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4" descr="Old computer monitors">
            <a:extLst>
              <a:ext uri="{FF2B5EF4-FFF2-40B4-BE49-F238E27FC236}">
                <a16:creationId xmlns:a16="http://schemas.microsoft.com/office/drawing/2014/main" id="{04F58006-67DB-DAB7-8554-7AA5C0BAC1D5}"/>
              </a:ext>
            </a:extLst>
          </p:cNvPr>
          <p:cNvPicPr>
            <a:picLocks noChangeAspect="1"/>
          </p:cNvPicPr>
          <p:nvPr/>
        </p:nvPicPr>
        <p:blipFill rotWithShape="1">
          <a:blip r:embed="rId2"/>
          <a:srcRect l="2648" r="9351" b="-1"/>
          <a:stretch/>
        </p:blipFill>
        <p:spPr>
          <a:xfrm>
            <a:off x="20" y="10"/>
            <a:ext cx="9143980" cy="6857989"/>
          </a:xfrm>
          <a:prstGeom prst="rect">
            <a:avLst/>
          </a:prstGeom>
        </p:spPr>
      </p:pic>
      <p:sp>
        <p:nvSpPr>
          <p:cNvPr id="16" name="Rectangle 8">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2386" y="484632"/>
            <a:ext cx="7543800" cy="1609344"/>
          </a:xfrm>
        </p:spPr>
        <p:txBody>
          <a:bodyPr anchor="ctr">
            <a:normAutofit/>
          </a:bodyPr>
          <a:lstStyle/>
          <a:p>
            <a:r>
              <a:rPr lang="en-US">
                <a:solidFill>
                  <a:schemeClr val="tx1"/>
                </a:solidFill>
              </a:rPr>
              <a:t>Computer Resources</a:t>
            </a:r>
            <a:br>
              <a:rPr lang="en-US">
                <a:solidFill>
                  <a:schemeClr val="tx1"/>
                </a:solidFill>
              </a:rPr>
            </a:br>
            <a:r>
              <a:rPr lang="en-US">
                <a:solidFill>
                  <a:schemeClr val="tx1"/>
                </a:solidFill>
              </a:rPr>
              <a:t>Oklahoma City Campus</a:t>
            </a:r>
          </a:p>
        </p:txBody>
      </p:sp>
      <p:sp>
        <p:nvSpPr>
          <p:cNvPr id="3" name="Content Placeholder 2"/>
          <p:cNvSpPr>
            <a:spLocks noGrp="1"/>
          </p:cNvSpPr>
          <p:nvPr>
            <p:ph idx="1"/>
          </p:nvPr>
        </p:nvSpPr>
        <p:spPr>
          <a:xfrm>
            <a:off x="802386" y="2121408"/>
            <a:ext cx="7543800" cy="4050792"/>
          </a:xfrm>
        </p:spPr>
        <p:txBody>
          <a:bodyPr>
            <a:normAutofit/>
          </a:bodyPr>
          <a:lstStyle/>
          <a:p>
            <a:r>
              <a:rPr lang="en-US" dirty="0"/>
              <a:t>College of Public Health Building-Room 154</a:t>
            </a:r>
          </a:p>
          <a:p>
            <a:pPr marL="457200" lvl="1" indent="0">
              <a:buNone/>
            </a:pPr>
            <a:r>
              <a:rPr lang="en-US" dirty="0"/>
              <a:t>8 PC stations (software needed for classes installed) printers, internet</a:t>
            </a:r>
          </a:p>
          <a:p>
            <a:r>
              <a:rPr lang="en-US" dirty="0"/>
              <a:t>College of Public Health Building-Room 164</a:t>
            </a:r>
            <a:br>
              <a:rPr lang="en-US" dirty="0"/>
            </a:br>
            <a:r>
              <a:rPr lang="en-US" dirty="0"/>
              <a:t> PC and projector to practice presentations</a:t>
            </a:r>
          </a:p>
          <a:p>
            <a:r>
              <a:rPr lang="en-US" dirty="0"/>
              <a:t>Student Union-Room 105 (IT Help Desk)  and second floor landing</a:t>
            </a:r>
          </a:p>
          <a:p>
            <a:r>
              <a:rPr lang="en-US" dirty="0"/>
              <a:t>Library Building-Room 378</a:t>
            </a:r>
          </a:p>
          <a:p>
            <a:endParaRPr lang="en-US" dirty="0"/>
          </a:p>
        </p:txBody>
      </p:sp>
      <p:grpSp>
        <p:nvGrpSpPr>
          <p:cNvPr id="13" name="Group 12">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14" name="Oval 13">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Custom 3">
      <a:dk1>
        <a:sysClr val="windowText" lastClr="000000"/>
      </a:dk1>
      <a:lt1>
        <a:sysClr val="window" lastClr="FFFFFF"/>
      </a:lt1>
      <a:dk2>
        <a:srgbClr val="696464"/>
      </a:dk2>
      <a:lt2>
        <a:srgbClr val="E9E5DC"/>
      </a:lt2>
      <a:accent1>
        <a:srgbClr val="841719"/>
      </a:accent1>
      <a:accent2>
        <a:srgbClr val="9B2D1F"/>
      </a:accent2>
      <a:accent3>
        <a:srgbClr val="841719"/>
      </a:accent3>
      <a:accent4>
        <a:srgbClr val="956251"/>
      </a:accent4>
      <a:accent5>
        <a:srgbClr val="918485"/>
      </a:accent5>
      <a:accent6>
        <a:srgbClr val="855D5D"/>
      </a:accent6>
      <a:hlink>
        <a:srgbClr val="841719"/>
      </a:hlink>
      <a:folHlink>
        <a:srgbClr val="BFBFBF"/>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Wood Type</Template>
  <TotalTime>2493</TotalTime>
  <Words>1172</Words>
  <Application>Microsoft Office PowerPoint</Application>
  <PresentationFormat>On-screen Show (4:3)</PresentationFormat>
  <Paragraphs>135</Paragraphs>
  <Slides>19</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Cambria</vt:lpstr>
      <vt:lpstr>Rockwell</vt:lpstr>
      <vt:lpstr>Rockwell Condensed</vt:lpstr>
      <vt:lpstr>Rockwell Extra Bold</vt:lpstr>
      <vt:lpstr>Wingdings</vt:lpstr>
      <vt:lpstr>Wood Type</vt:lpstr>
      <vt:lpstr>Office of Student Services  </vt:lpstr>
      <vt:lpstr> Office of Student Services-OKC  College of Public Health Building,  Suite 165  Call: 405-271-2308   E-mail: hcoph@ouhsc.edu   Office Hours:   8:00 am – 5:00 pm Monday - Friday  </vt:lpstr>
      <vt:lpstr>Included in your folder …</vt:lpstr>
      <vt:lpstr>Services Provided</vt:lpstr>
      <vt:lpstr>HIPAA Requirement</vt:lpstr>
      <vt:lpstr>Student Health Insurance</vt:lpstr>
      <vt:lpstr>Sexual Misconduct Awareness Training</vt:lpstr>
      <vt:lpstr>Criminal Background Check</vt:lpstr>
      <vt:lpstr>Computer Resources Oklahoma City Campus</vt:lpstr>
      <vt:lpstr> HCOPH IT</vt:lpstr>
      <vt:lpstr>Information Technology Questions - Oklahoma City</vt:lpstr>
      <vt:lpstr>IT Student Services http://it.ouhsc.edu/studentservices/ </vt:lpstr>
      <vt:lpstr>  On the Web…Self-Service    http://www.ouhsc.edu/selfserve.aspx </vt:lpstr>
      <vt:lpstr>    On the Web… On the HCOPH Site Current Students  http://publichealth.ouhsc.edu/CurrentStudents     </vt:lpstr>
      <vt:lpstr>Additional Information</vt:lpstr>
      <vt:lpstr>PowerPoint Presentation</vt:lpstr>
      <vt:lpstr>  New Learning Management System!  Canvas.ou.edu    </vt:lpstr>
      <vt:lpstr>PowerPoint Presentation</vt:lpstr>
      <vt:lpstr>PowerPoint Presentation</vt:lpstr>
    </vt:vector>
  </TitlesOfParts>
  <Company>OUHSC\COPH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Student Services</dc:title>
  <dc:creator>kadkins</dc:creator>
  <cp:lastModifiedBy>Geresi, Joseph C (HSC)</cp:lastModifiedBy>
  <cp:revision>165</cp:revision>
  <cp:lastPrinted>2019-08-13T15:41:06Z</cp:lastPrinted>
  <dcterms:created xsi:type="dcterms:W3CDTF">2005-08-12T14:53:04Z</dcterms:created>
  <dcterms:modified xsi:type="dcterms:W3CDTF">2023-08-15T21:23:32Z</dcterms:modified>
</cp:coreProperties>
</file>